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41"/>
  </p:notesMasterIdLst>
  <p:sldIdLst>
    <p:sldId id="318" r:id="rId3"/>
    <p:sldId id="266" r:id="rId4"/>
    <p:sldId id="264" r:id="rId5"/>
    <p:sldId id="284" r:id="rId6"/>
    <p:sldId id="280" r:id="rId7"/>
    <p:sldId id="278" r:id="rId8"/>
    <p:sldId id="268" r:id="rId9"/>
    <p:sldId id="270" r:id="rId10"/>
    <p:sldId id="285" r:id="rId11"/>
    <p:sldId id="314" r:id="rId12"/>
    <p:sldId id="282" r:id="rId13"/>
    <p:sldId id="273" r:id="rId14"/>
    <p:sldId id="286" r:id="rId15"/>
    <p:sldId id="275" r:id="rId16"/>
    <p:sldId id="315" r:id="rId17"/>
    <p:sldId id="316" r:id="rId18"/>
    <p:sldId id="287" r:id="rId19"/>
    <p:sldId id="263" r:id="rId20"/>
    <p:sldId id="296" r:id="rId21"/>
    <p:sldId id="297" r:id="rId22"/>
    <p:sldId id="289" r:id="rId23"/>
    <p:sldId id="298" r:id="rId24"/>
    <p:sldId id="299" r:id="rId25"/>
    <p:sldId id="300" r:id="rId26"/>
    <p:sldId id="307" r:id="rId27"/>
    <p:sldId id="308" r:id="rId28"/>
    <p:sldId id="309" r:id="rId29"/>
    <p:sldId id="310" r:id="rId30"/>
    <p:sldId id="311" r:id="rId31"/>
    <p:sldId id="306" r:id="rId32"/>
    <p:sldId id="301" r:id="rId33"/>
    <p:sldId id="302" r:id="rId34"/>
    <p:sldId id="303" r:id="rId35"/>
    <p:sldId id="304" r:id="rId36"/>
    <p:sldId id="305" r:id="rId37"/>
    <p:sldId id="265" r:id="rId38"/>
    <p:sldId id="319" r:id="rId39"/>
    <p:sldId id="320" r:id="rId40"/>
  </p:sldIdLst>
  <p:sldSz cx="9144000" cy="5143500" type="screen16x9"/>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618">
          <p15:clr>
            <a:srgbClr val="A4A3A4"/>
          </p15:clr>
        </p15:guide>
        <p15:guide id="4" pos="5738">
          <p15:clr>
            <a:srgbClr val="A4A3A4"/>
          </p15:clr>
        </p15:guide>
        <p15:guide id="5" orient="horz" pos="2799">
          <p15:clr>
            <a:srgbClr val="A4A3A4"/>
          </p15:clr>
        </p15:guide>
        <p15:guide id="6"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64" autoAdjust="0"/>
  </p:normalViewPr>
  <p:slideViewPr>
    <p:cSldViewPr>
      <p:cViewPr varScale="1">
        <p:scale>
          <a:sx n="106" d="100"/>
          <a:sy n="106" d="100"/>
        </p:scale>
        <p:origin x="778" y="77"/>
      </p:cViewPr>
      <p:guideLst>
        <p:guide orient="horz" pos="1620"/>
        <p:guide pos="2880"/>
        <p:guide orient="horz" pos="2618"/>
        <p:guide pos="5738"/>
        <p:guide orient="horz" pos="2799"/>
        <p:guide pos="5759"/>
      </p:guideLst>
    </p:cSldViewPr>
  </p:slideViewPr>
  <p:notesTextViewPr>
    <p:cViewPr>
      <p:scale>
        <a:sx n="100" d="100"/>
        <a:sy n="100" d="100"/>
      </p:scale>
      <p:origin x="0" y="0"/>
    </p:cViewPr>
  </p:notesTextViewPr>
  <p:sorterViewPr>
    <p:cViewPr>
      <p:scale>
        <a:sx n="57" d="100"/>
        <a:sy n="57" d="100"/>
      </p:scale>
      <p:origin x="0" y="0"/>
    </p:cViewPr>
  </p:sorterViewPr>
  <p:notesViewPr>
    <p:cSldViewPr showGuides="1">
      <p:cViewPr varScale="1">
        <p:scale>
          <a:sx n="54" d="100"/>
          <a:sy n="54" d="100"/>
        </p:scale>
        <p:origin x="-29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5EEFF-2679-467A-B247-40FD39B65F2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CC75BC-847C-4F83-9AE3-DC3F6F592ECA}" type="slidenum">
              <a:rPr lang="zh-CN" altLang="en-US" smtClean="0"/>
              <a:t>‹#›</a:t>
            </a:fld>
            <a:endParaRPr lang="zh-CN" altLang="en-US"/>
          </a:p>
        </p:txBody>
      </p:sp>
    </p:spTree>
    <p:extLst>
      <p:ext uri="{BB962C8B-B14F-4D97-AF65-F5344CB8AC3E}">
        <p14:creationId xmlns:p14="http://schemas.microsoft.com/office/powerpoint/2010/main" val="343410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a:t>
            </a:fld>
            <a:endParaRPr lang="zh-CN" altLang="en-US"/>
          </a:p>
        </p:txBody>
      </p:sp>
    </p:spTree>
    <p:extLst>
      <p:ext uri="{BB962C8B-B14F-4D97-AF65-F5344CB8AC3E}">
        <p14:creationId xmlns:p14="http://schemas.microsoft.com/office/powerpoint/2010/main" val="95984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10</a:t>
            </a:fld>
            <a:endParaRPr lang="zh-CN" altLang="en-US"/>
          </a:p>
        </p:txBody>
      </p:sp>
    </p:spTree>
    <p:extLst>
      <p:ext uri="{BB962C8B-B14F-4D97-AF65-F5344CB8AC3E}">
        <p14:creationId xmlns:p14="http://schemas.microsoft.com/office/powerpoint/2010/main" val="3848140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11</a:t>
            </a:fld>
            <a:endParaRPr lang="zh-CN" altLang="en-US"/>
          </a:p>
        </p:txBody>
      </p:sp>
    </p:spTree>
    <p:extLst>
      <p:ext uri="{BB962C8B-B14F-4D97-AF65-F5344CB8AC3E}">
        <p14:creationId xmlns:p14="http://schemas.microsoft.com/office/powerpoint/2010/main" val="384814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12</a:t>
            </a:fld>
            <a:endParaRPr lang="zh-CN" altLang="en-US"/>
          </a:p>
        </p:txBody>
      </p:sp>
    </p:spTree>
    <p:extLst>
      <p:ext uri="{BB962C8B-B14F-4D97-AF65-F5344CB8AC3E}">
        <p14:creationId xmlns:p14="http://schemas.microsoft.com/office/powerpoint/2010/main" val="271850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13</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14</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15</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16</a:t>
            </a:fld>
            <a:endParaRPr lang="zh-CN" altLang="en-US"/>
          </a:p>
        </p:txBody>
      </p:sp>
    </p:spTree>
    <p:extLst>
      <p:ext uri="{BB962C8B-B14F-4D97-AF65-F5344CB8AC3E}">
        <p14:creationId xmlns:p14="http://schemas.microsoft.com/office/powerpoint/2010/main" val="407949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17</a:t>
            </a:fld>
            <a:endParaRPr lang="zh-CN" altLang="en-US"/>
          </a:p>
        </p:txBody>
      </p:sp>
    </p:spTree>
    <p:extLst>
      <p:ext uri="{BB962C8B-B14F-4D97-AF65-F5344CB8AC3E}">
        <p14:creationId xmlns:p14="http://schemas.microsoft.com/office/powerpoint/2010/main" val="46242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18</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19</a:t>
            </a:fld>
            <a:endParaRPr lang="zh-CN" altLang="en-US"/>
          </a:p>
        </p:txBody>
      </p:sp>
    </p:spTree>
    <p:extLst>
      <p:ext uri="{BB962C8B-B14F-4D97-AF65-F5344CB8AC3E}">
        <p14:creationId xmlns:p14="http://schemas.microsoft.com/office/powerpoint/2010/main" val="337397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a:t>
            </a:fld>
            <a:endParaRPr lang="zh-CN" altLang="en-US"/>
          </a:p>
        </p:txBody>
      </p:sp>
    </p:spTree>
    <p:extLst>
      <p:ext uri="{BB962C8B-B14F-4D97-AF65-F5344CB8AC3E}">
        <p14:creationId xmlns:p14="http://schemas.microsoft.com/office/powerpoint/2010/main" val="347900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20</a:t>
            </a:fld>
            <a:endParaRPr lang="zh-CN" altLang="en-US"/>
          </a:p>
        </p:txBody>
      </p:sp>
    </p:spTree>
    <p:extLst>
      <p:ext uri="{BB962C8B-B14F-4D97-AF65-F5344CB8AC3E}">
        <p14:creationId xmlns:p14="http://schemas.microsoft.com/office/powerpoint/2010/main" val="20592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21</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22</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23</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24</a:t>
            </a:fld>
            <a:endParaRPr lang="zh-CN" altLang="en-US"/>
          </a:p>
        </p:txBody>
      </p:sp>
    </p:spTree>
    <p:extLst>
      <p:ext uri="{BB962C8B-B14F-4D97-AF65-F5344CB8AC3E}">
        <p14:creationId xmlns:p14="http://schemas.microsoft.com/office/powerpoint/2010/main" val="7485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25</a:t>
            </a:fld>
            <a:endParaRPr lang="zh-CN" altLang="en-US"/>
          </a:p>
        </p:txBody>
      </p:sp>
    </p:spTree>
    <p:extLst>
      <p:ext uri="{BB962C8B-B14F-4D97-AF65-F5344CB8AC3E}">
        <p14:creationId xmlns:p14="http://schemas.microsoft.com/office/powerpoint/2010/main" val="462424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26</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27</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28</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29</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30</a:t>
            </a:fld>
            <a:endParaRPr lang="zh-CN" altLang="en-US"/>
          </a:p>
        </p:txBody>
      </p:sp>
    </p:spTree>
    <p:extLst>
      <p:ext uri="{BB962C8B-B14F-4D97-AF65-F5344CB8AC3E}">
        <p14:creationId xmlns:p14="http://schemas.microsoft.com/office/powerpoint/2010/main" val="402522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31</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32</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33</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34</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35</a:t>
            </a:fld>
            <a:endParaRPr lang="zh-CN" altLang="en-US"/>
          </a:p>
        </p:txBody>
      </p:sp>
    </p:spTree>
    <p:extLst>
      <p:ext uri="{BB962C8B-B14F-4D97-AF65-F5344CB8AC3E}">
        <p14:creationId xmlns:p14="http://schemas.microsoft.com/office/powerpoint/2010/main" val="66516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36</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4</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5</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6</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7</a:t>
            </a:fld>
            <a:endParaRPr lang="zh-CN" altLang="en-US"/>
          </a:p>
        </p:txBody>
      </p:sp>
    </p:spTree>
    <p:extLst>
      <p:ext uri="{BB962C8B-B14F-4D97-AF65-F5344CB8AC3E}">
        <p14:creationId xmlns:p14="http://schemas.microsoft.com/office/powerpoint/2010/main" val="21181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8</a:t>
            </a:fld>
            <a:endParaRPr lang="zh-CN" altLang="en-US"/>
          </a:p>
        </p:txBody>
      </p:sp>
    </p:spTree>
    <p:extLst>
      <p:ext uri="{BB962C8B-B14F-4D97-AF65-F5344CB8AC3E}">
        <p14:creationId xmlns:p14="http://schemas.microsoft.com/office/powerpoint/2010/main" val="118088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9</a:t>
            </a:fld>
            <a:endParaRPr lang="zh-CN" altLang="en-US"/>
          </a:p>
        </p:txBody>
      </p:sp>
    </p:spTree>
    <p:extLst>
      <p:ext uri="{BB962C8B-B14F-4D97-AF65-F5344CB8AC3E}">
        <p14:creationId xmlns:p14="http://schemas.microsoft.com/office/powerpoint/2010/main" val="190706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17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088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0738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596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466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0156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147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291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9606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68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808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0" name="Picture 2" descr="G:\2016我图\两会\ooopic_10194892_b0c64675b11c678cafbc\0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31840" y="4475018"/>
            <a:ext cx="6012160" cy="6684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矩形 23"/>
          <p:cNvSpPr/>
          <p:nvPr userDrawn="1"/>
        </p:nvSpPr>
        <p:spPr>
          <a:xfrm>
            <a:off x="3131840" y="0"/>
            <a:ext cx="6012160" cy="5143500"/>
          </a:xfrm>
          <a:prstGeom prst="rect">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3522" y="0"/>
            <a:ext cx="3131840" cy="5143500"/>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userDrawn="1"/>
        </p:nvSpPr>
        <p:spPr>
          <a:xfrm>
            <a:off x="-13522" y="3651870"/>
            <a:ext cx="3131840" cy="830997"/>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latin typeface="微软雅黑" panose="020B0503020204020204" pitchFamily="34" charset="-122"/>
              <a:ea typeface="微软雅黑" panose="020B0503020204020204" pitchFamily="34" charset="-122"/>
            </a:endParaRPr>
          </a:p>
        </p:txBody>
      </p:sp>
      <p:pic>
        <p:nvPicPr>
          <p:cNvPr id="19" name="Picture 6" descr="G:\2016我图\两会\ooopic_10194892_b0c64675b11c678cafbc\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37"/>
            <a:ext cx="2789392" cy="1718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878382" y="2571750"/>
            <a:ext cx="1853746" cy="523220"/>
          </a:xfrm>
          <a:prstGeom prst="rect">
            <a:avLst/>
          </a:prstGeom>
          <a:noFill/>
          <a:effectLst/>
        </p:spPr>
        <p:txBody>
          <a:bodyPr wrap="square" rtlCol="0">
            <a:spAutoFit/>
          </a:bodyPr>
          <a:lstStyle/>
          <a:p>
            <a:pPr algn="ctr"/>
            <a:r>
              <a:rPr lang="en-US" altLang="zh-CN" sz="2800" b="0" dirty="0" smtClean="0">
                <a:solidFill>
                  <a:schemeClr val="accent2">
                    <a:lumMod val="20000"/>
                    <a:lumOff val="80000"/>
                  </a:schemeClr>
                </a:solidFill>
                <a:effectLst>
                  <a:outerShdw blurRad="38100" dist="38100" dir="2700000" algn="tl">
                    <a:srgbClr val="000000">
                      <a:alpha val="43137"/>
                    </a:srgbClr>
                  </a:outerShdw>
                </a:effectLst>
                <a:latin typeface="+mj-lt"/>
                <a:ea typeface="微软雅黑" panose="020B0503020204020204" pitchFamily="34" charset="-122"/>
              </a:rPr>
              <a:t>Contents</a:t>
            </a:r>
            <a:endParaRPr lang="zh-CN" altLang="en-US" sz="2800" b="0" dirty="0">
              <a:solidFill>
                <a:schemeClr val="accent2">
                  <a:lumMod val="20000"/>
                  <a:lumOff val="80000"/>
                </a:schemeClr>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41" name="TextBox 40"/>
          <p:cNvSpPr txBox="1"/>
          <p:nvPr userDrawn="1"/>
        </p:nvSpPr>
        <p:spPr>
          <a:xfrm>
            <a:off x="1094750" y="1958904"/>
            <a:ext cx="1461026" cy="646331"/>
          </a:xfrm>
          <a:prstGeom prst="rect">
            <a:avLst/>
          </a:prstGeom>
          <a:noFill/>
          <a:effectLst/>
        </p:spPr>
        <p:txBody>
          <a:bodyPr wrap="square" rtlCol="0">
            <a:spAutoFit/>
          </a:bodyPr>
          <a:lstStyle/>
          <a:p>
            <a:pPr algn="ctr"/>
            <a:r>
              <a:rPr lang="zh-CN" altLang="en-US" sz="3600" b="1" dirty="0" smtClean="0">
                <a:solidFill>
                  <a:schemeClr val="accent2">
                    <a:lumMod val="20000"/>
                    <a:lumOff val="80000"/>
                  </a:schemeClr>
                </a:solidFill>
                <a:effectLst>
                  <a:outerShdw blurRad="50800" dist="76200" dir="10800000" algn="r" rotWithShape="0">
                    <a:prstClr val="black">
                      <a:alpha val="40000"/>
                    </a:prstClr>
                  </a:outerShdw>
                </a:effectLst>
                <a:latin typeface="微软雅黑" panose="020B0503020204020204" pitchFamily="34" charset="-122"/>
                <a:ea typeface="微软雅黑" panose="020B0503020204020204" pitchFamily="34" charset="-122"/>
              </a:rPr>
              <a:t>目  录</a:t>
            </a:r>
            <a:endParaRPr lang="zh-CN" altLang="en-US" sz="3600" b="1" dirty="0">
              <a:solidFill>
                <a:schemeClr val="accent2">
                  <a:lumMod val="20000"/>
                  <a:lumOff val="80000"/>
                </a:schemeClr>
              </a:solidFill>
              <a:effectLst>
                <a:outerShdw blurRad="50800" dist="76200" dir="10800000" algn="r"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14"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5517" y="466262"/>
            <a:ext cx="1419870" cy="12589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90443"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grpSp>
        <p:nvGrpSpPr>
          <p:cNvPr id="5" name="组合 4"/>
          <p:cNvGrpSpPr/>
          <p:nvPr userDrawn="1"/>
        </p:nvGrpSpPr>
        <p:grpSpPr>
          <a:xfrm>
            <a:off x="513001" y="3821197"/>
            <a:ext cx="2078794" cy="492343"/>
            <a:chOff x="513001" y="3821197"/>
            <a:chExt cx="2078794" cy="492343"/>
          </a:xfrm>
        </p:grpSpPr>
        <p:sp>
          <p:nvSpPr>
            <p:cNvPr id="59" name="矩形 58"/>
            <p:cNvSpPr/>
            <p:nvPr/>
          </p:nvSpPr>
          <p:spPr>
            <a:xfrm>
              <a:off x="513001" y="3840361"/>
              <a:ext cx="473180"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60" name="直接连接符 59"/>
            <p:cNvCxnSpPr/>
            <p:nvPr/>
          </p:nvCxnSpPr>
          <p:spPr>
            <a:xfrm>
              <a:off x="513002" y="4076950"/>
              <a:ext cx="47318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513003"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1048206" y="3840361"/>
              <a:ext cx="473180"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57" name="直接连接符 56"/>
            <p:cNvCxnSpPr/>
            <p:nvPr/>
          </p:nvCxnSpPr>
          <p:spPr>
            <a:xfrm>
              <a:off x="1048207" y="4076950"/>
              <a:ext cx="47318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1048208"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1583408" y="3840361"/>
              <a:ext cx="473181"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54" name="直接连接符 53"/>
            <p:cNvCxnSpPr/>
            <p:nvPr/>
          </p:nvCxnSpPr>
          <p:spPr>
            <a:xfrm>
              <a:off x="1583411" y="4076950"/>
              <a:ext cx="47318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5400000">
              <a:off x="1583414"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2118610" y="3840361"/>
              <a:ext cx="473181"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51" name="直接连接符 50"/>
            <p:cNvCxnSpPr/>
            <p:nvPr/>
          </p:nvCxnSpPr>
          <p:spPr>
            <a:xfrm>
              <a:off x="2118614" y="4076950"/>
              <a:ext cx="47318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a:off x="2118616"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14"/>
            <p:cNvSpPr txBox="1"/>
            <p:nvPr/>
          </p:nvSpPr>
          <p:spPr>
            <a:xfrm>
              <a:off x="2160661"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做</a:t>
              </a:r>
            </a:p>
          </p:txBody>
        </p:sp>
        <p:sp>
          <p:nvSpPr>
            <p:cNvPr id="43" name="TextBox 14"/>
            <p:cNvSpPr txBox="1"/>
            <p:nvPr/>
          </p:nvSpPr>
          <p:spPr>
            <a:xfrm>
              <a:off x="1102823"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学</a:t>
              </a:r>
            </a:p>
          </p:txBody>
        </p:sp>
        <p:sp>
          <p:nvSpPr>
            <p:cNvPr id="42" name="TextBox 14"/>
            <p:cNvSpPr txBox="1"/>
            <p:nvPr/>
          </p:nvSpPr>
          <p:spPr>
            <a:xfrm>
              <a:off x="554487" y="3821197"/>
              <a:ext cx="389076" cy="461665"/>
            </a:xfrm>
            <a:prstGeom prst="rect">
              <a:avLst/>
            </a:prstGeom>
            <a:noFill/>
          </p:spPr>
          <p:txBody>
            <a:bodyPr wrap="square" rtlCol="0">
              <a:spAutoFit/>
            </a:bodyPr>
            <a:lstStyle/>
            <a:p>
              <a:pPr algn="ctr"/>
              <a:r>
                <a:rPr lang="zh-CN" altLang="en-US" sz="2400" b="1" dirty="0" smtClean="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两</a:t>
              </a:r>
              <a:endParaRPr lang="zh-CN" altLang="en-US" sz="2400" b="1" dirty="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44" name="TextBox 14"/>
            <p:cNvSpPr txBox="1"/>
            <p:nvPr/>
          </p:nvSpPr>
          <p:spPr>
            <a:xfrm>
              <a:off x="1610717"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一</a:t>
              </a:r>
            </a:p>
          </p:txBody>
        </p:sp>
      </p:grpSp>
    </p:spTree>
    <p:extLst>
      <p:ext uri="{BB962C8B-B14F-4D97-AF65-F5344CB8AC3E}">
        <p14:creationId xmlns:p14="http://schemas.microsoft.com/office/powerpoint/2010/main" val="9556985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0" name="Picture 2" descr="G:\2016我图\两会\ooopic_10194892_b0c64675b11c678cafbc\0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31840" y="4475018"/>
            <a:ext cx="6012160" cy="6684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矩形 23"/>
          <p:cNvSpPr/>
          <p:nvPr userDrawn="1"/>
        </p:nvSpPr>
        <p:spPr>
          <a:xfrm>
            <a:off x="3131840" y="0"/>
            <a:ext cx="6012160" cy="5143500"/>
          </a:xfrm>
          <a:prstGeom prst="rect">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3499730" y="1745600"/>
            <a:ext cx="1042180" cy="1042174"/>
            <a:chOff x="3555369" y="1745600"/>
            <a:chExt cx="1042180" cy="1042174"/>
          </a:xfrm>
          <a:effectLst/>
        </p:grpSpPr>
        <p:sp>
          <p:nvSpPr>
            <p:cNvPr id="18" name="矩形 17"/>
            <p:cNvSpPr/>
            <p:nvPr/>
          </p:nvSpPr>
          <p:spPr>
            <a:xfrm>
              <a:off x="3555369" y="1745600"/>
              <a:ext cx="1042180" cy="1042174"/>
            </a:xfrm>
            <a:prstGeom prst="rect">
              <a:avLst/>
            </a:prstGeom>
            <a:no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21" name="直接连接符 20"/>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 name="文本占位符 4"/>
          <p:cNvSpPr>
            <a:spLocks noGrp="1"/>
          </p:cNvSpPr>
          <p:nvPr>
            <p:ph type="body" sz="quarter" idx="10" hasCustomPrompt="1"/>
          </p:nvPr>
        </p:nvSpPr>
        <p:spPr>
          <a:xfrm>
            <a:off x="3491880" y="1898156"/>
            <a:ext cx="1057880" cy="737063"/>
          </a:xfrm>
          <a:ln>
            <a:noFill/>
          </a:ln>
          <a:effectLst/>
        </p:spPr>
        <p:txBody>
          <a:bodyPr anchor="ctr" anchorCtr="0">
            <a:noAutofit/>
          </a:bodyPr>
          <a:lstStyle>
            <a:lvl1pPr marL="0" indent="0" algn="ctr">
              <a:buNone/>
              <a:defRPr sz="6000">
                <a:solidFill>
                  <a:schemeClr val="accent1"/>
                </a:solidFill>
                <a:effectLst>
                  <a:outerShdw blurRad="50800" dist="38100" algn="l" rotWithShape="0">
                    <a:prstClr val="black">
                      <a:alpha val="40000"/>
                    </a:prstClr>
                  </a:outerShdw>
                </a:effectLst>
                <a:latin typeface="Impact" panose="020B0806030902050204" pitchFamily="34" charset="0"/>
              </a:defRPr>
            </a:lvl1pPr>
          </a:lstStyle>
          <a:p>
            <a:pPr lvl="0"/>
            <a:r>
              <a:rPr lang="en-US" altLang="zh-CN" dirty="0" smtClean="0"/>
              <a:t>03</a:t>
            </a:r>
            <a:endParaRPr lang="zh-CN" altLang="en-US" dirty="0"/>
          </a:p>
        </p:txBody>
      </p:sp>
      <p:sp>
        <p:nvSpPr>
          <p:cNvPr id="25" name="文本占位符 4"/>
          <p:cNvSpPr>
            <a:spLocks noGrp="1"/>
          </p:cNvSpPr>
          <p:nvPr>
            <p:ph type="body" sz="quarter" idx="11" hasCustomPrompt="1"/>
          </p:nvPr>
        </p:nvSpPr>
        <p:spPr>
          <a:xfrm>
            <a:off x="4572000" y="2067694"/>
            <a:ext cx="4323781" cy="737063"/>
          </a:xfrm>
          <a:effectLst/>
        </p:spPr>
        <p:txBody>
          <a:bodyPr anchor="ctr" anchorCtr="0">
            <a:noAutofit/>
          </a:bodyPr>
          <a:lstStyle>
            <a:lvl1pPr marL="0" indent="0" algn="l">
              <a:buNone/>
              <a:defRPr sz="2800" b="1" baseline="0">
                <a:solidFill>
                  <a:schemeClr val="accent1"/>
                </a:solidFill>
                <a:latin typeface="+mj-ea"/>
                <a:ea typeface="+mj-ea"/>
              </a:defRPr>
            </a:lvl1pPr>
          </a:lstStyle>
          <a:p>
            <a:pPr lvl="0"/>
            <a:r>
              <a:rPr lang="zh-CN" altLang="en-US" dirty="0" smtClean="0"/>
              <a:t>点击添加标题</a:t>
            </a:r>
            <a:endParaRPr lang="zh-CN" altLang="en-US" dirty="0"/>
          </a:p>
        </p:txBody>
      </p:sp>
      <p:sp>
        <p:nvSpPr>
          <p:cNvPr id="27" name="矩形 26"/>
          <p:cNvSpPr/>
          <p:nvPr userDrawn="1"/>
        </p:nvSpPr>
        <p:spPr>
          <a:xfrm>
            <a:off x="-13522" y="0"/>
            <a:ext cx="3131840" cy="5143500"/>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p:cNvSpPr/>
          <p:nvPr userDrawn="1"/>
        </p:nvSpPr>
        <p:spPr>
          <a:xfrm>
            <a:off x="-13522" y="3651870"/>
            <a:ext cx="3131840" cy="830997"/>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latin typeface="微软雅黑" panose="020B0503020204020204" pitchFamily="34" charset="-122"/>
              <a:ea typeface="微软雅黑" panose="020B0503020204020204" pitchFamily="34" charset="-122"/>
            </a:endParaRPr>
          </a:p>
        </p:txBody>
      </p:sp>
      <p:pic>
        <p:nvPicPr>
          <p:cNvPr id="29" name="Picture 6" descr="G:\2016我图\两会\ooopic_10194892_b0c64675b11c678cafbc\0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37"/>
            <a:ext cx="2789392" cy="17189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1"/>
          <p:cNvSpPr txBox="1"/>
          <p:nvPr userDrawn="1"/>
        </p:nvSpPr>
        <p:spPr>
          <a:xfrm>
            <a:off x="878382" y="2571750"/>
            <a:ext cx="1853746" cy="523220"/>
          </a:xfrm>
          <a:prstGeom prst="rect">
            <a:avLst/>
          </a:prstGeom>
          <a:noFill/>
          <a:effectLst/>
        </p:spPr>
        <p:txBody>
          <a:bodyPr wrap="square" rtlCol="0">
            <a:spAutoFit/>
          </a:bodyPr>
          <a:lstStyle/>
          <a:p>
            <a:pPr algn="ctr"/>
            <a:r>
              <a:rPr lang="en-US" altLang="zh-CN" sz="2800" b="0" dirty="0" smtClean="0">
                <a:solidFill>
                  <a:schemeClr val="accent2">
                    <a:lumMod val="20000"/>
                    <a:lumOff val="80000"/>
                  </a:schemeClr>
                </a:solidFill>
                <a:effectLst>
                  <a:outerShdw blurRad="38100" dist="38100" dir="2700000" algn="tl">
                    <a:srgbClr val="000000">
                      <a:alpha val="43137"/>
                    </a:srgbClr>
                  </a:outerShdw>
                </a:effectLst>
                <a:latin typeface="+mj-lt"/>
                <a:ea typeface="微软雅黑" panose="020B0503020204020204" pitchFamily="34" charset="-122"/>
              </a:rPr>
              <a:t>Contents</a:t>
            </a:r>
            <a:endParaRPr lang="zh-CN" altLang="en-US" sz="2800" b="0" dirty="0">
              <a:solidFill>
                <a:schemeClr val="accent2">
                  <a:lumMod val="20000"/>
                  <a:lumOff val="80000"/>
                </a:schemeClr>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31" name="TextBox 40"/>
          <p:cNvSpPr txBox="1"/>
          <p:nvPr userDrawn="1"/>
        </p:nvSpPr>
        <p:spPr>
          <a:xfrm>
            <a:off x="1094750" y="1958904"/>
            <a:ext cx="1461026" cy="646331"/>
          </a:xfrm>
          <a:prstGeom prst="rect">
            <a:avLst/>
          </a:prstGeom>
          <a:noFill/>
          <a:effectLst/>
        </p:spPr>
        <p:txBody>
          <a:bodyPr wrap="square" rtlCol="0">
            <a:spAutoFit/>
          </a:bodyPr>
          <a:lstStyle/>
          <a:p>
            <a:pPr algn="ctr"/>
            <a:r>
              <a:rPr lang="zh-CN" altLang="en-US" sz="3600" b="1" dirty="0" smtClean="0">
                <a:solidFill>
                  <a:schemeClr val="accent2">
                    <a:lumMod val="20000"/>
                    <a:lumOff val="80000"/>
                  </a:schemeClr>
                </a:solidFill>
                <a:effectLst>
                  <a:outerShdw blurRad="50800" dist="76200" dir="10800000" algn="r" rotWithShape="0">
                    <a:prstClr val="black">
                      <a:alpha val="40000"/>
                    </a:prstClr>
                  </a:outerShdw>
                </a:effectLst>
                <a:latin typeface="微软雅黑" panose="020B0503020204020204" pitchFamily="34" charset="-122"/>
                <a:ea typeface="微软雅黑" panose="020B0503020204020204" pitchFamily="34" charset="-122"/>
              </a:rPr>
              <a:t>目  录</a:t>
            </a:r>
            <a:endParaRPr lang="zh-CN" altLang="en-US" sz="3600" b="1" dirty="0">
              <a:solidFill>
                <a:schemeClr val="accent2">
                  <a:lumMod val="20000"/>
                  <a:lumOff val="80000"/>
                </a:schemeClr>
              </a:solidFill>
              <a:effectLst>
                <a:outerShdw blurRad="50800" dist="76200" dir="10800000" algn="r"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2"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5517" y="466262"/>
            <a:ext cx="1419870" cy="12589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4"/>
          <p:cNvSpPr txBox="1"/>
          <p:nvPr userDrawn="1"/>
        </p:nvSpPr>
        <p:spPr>
          <a:xfrm>
            <a:off x="90443" y="4683116"/>
            <a:ext cx="2802914"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zh-CN" altLang="en-US" sz="1800" b="0" dirty="0" smtClean="0">
                <a:solidFill>
                  <a:schemeClr val="accent2">
                    <a:lumMod val="20000"/>
                    <a:lumOff val="80000"/>
                  </a:schemeClr>
                </a:solidFill>
                <a:latin typeface="华文行楷" panose="02010800040101010101" pitchFamily="2" charset="-122"/>
                <a:ea typeface="华文行楷" panose="02010800040101010101" pitchFamily="2" charset="-122"/>
              </a:rPr>
              <a:t>中国共产党</a:t>
            </a:r>
            <a:r>
              <a:rPr lang="en-US" altLang="zh-CN" sz="1800" b="0" dirty="0" smtClean="0">
                <a:solidFill>
                  <a:schemeClr val="accent2">
                    <a:lumMod val="20000"/>
                    <a:lumOff val="80000"/>
                  </a:schemeClr>
                </a:solidFill>
                <a:latin typeface="华文行楷" panose="02010800040101010101" pitchFamily="2" charset="-122"/>
                <a:ea typeface="华文行楷" panose="02010800040101010101" pitchFamily="2" charset="-122"/>
              </a:rPr>
              <a:t>·</a:t>
            </a:r>
            <a:r>
              <a:rPr lang="en-US" altLang="zh-CN" sz="1800" b="0" dirty="0" smtClean="0">
                <a:solidFill>
                  <a:schemeClr val="accent2">
                    <a:lumMod val="20000"/>
                    <a:lumOff val="80000"/>
                  </a:schemeClr>
                </a:solidFill>
                <a:latin typeface="Impact" panose="020B0806030902050204" pitchFamily="34" charset="0"/>
                <a:ea typeface="华文行楷" panose="02010800040101010101" pitchFamily="2" charset="-122"/>
              </a:rPr>
              <a:t>2016</a:t>
            </a:r>
          </a:p>
        </p:txBody>
      </p:sp>
      <p:grpSp>
        <p:nvGrpSpPr>
          <p:cNvPr id="41" name="组合 40"/>
          <p:cNvGrpSpPr/>
          <p:nvPr userDrawn="1"/>
        </p:nvGrpSpPr>
        <p:grpSpPr>
          <a:xfrm>
            <a:off x="513001" y="3821197"/>
            <a:ext cx="2078794" cy="492343"/>
            <a:chOff x="513001" y="3821197"/>
            <a:chExt cx="2078794" cy="492343"/>
          </a:xfrm>
        </p:grpSpPr>
        <p:sp>
          <p:nvSpPr>
            <p:cNvPr id="56" name="矩形 55"/>
            <p:cNvSpPr/>
            <p:nvPr/>
          </p:nvSpPr>
          <p:spPr>
            <a:xfrm>
              <a:off x="513001" y="3840361"/>
              <a:ext cx="473180"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57" name="直接连接符 56"/>
            <p:cNvCxnSpPr/>
            <p:nvPr/>
          </p:nvCxnSpPr>
          <p:spPr>
            <a:xfrm>
              <a:off x="513002" y="4076950"/>
              <a:ext cx="47318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513003"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1048206" y="3840361"/>
              <a:ext cx="473180"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60" name="直接连接符 59"/>
            <p:cNvCxnSpPr/>
            <p:nvPr/>
          </p:nvCxnSpPr>
          <p:spPr>
            <a:xfrm>
              <a:off x="1048207" y="4076950"/>
              <a:ext cx="47318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1048208"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1583408" y="3840361"/>
              <a:ext cx="473181"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63" name="直接连接符 62"/>
            <p:cNvCxnSpPr/>
            <p:nvPr/>
          </p:nvCxnSpPr>
          <p:spPr>
            <a:xfrm>
              <a:off x="1583411" y="4076950"/>
              <a:ext cx="47318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583414"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2118610" y="3840361"/>
              <a:ext cx="473181" cy="47317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66" name="直接连接符 65"/>
            <p:cNvCxnSpPr/>
            <p:nvPr/>
          </p:nvCxnSpPr>
          <p:spPr>
            <a:xfrm>
              <a:off x="2118614" y="4076950"/>
              <a:ext cx="47318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5400000">
              <a:off x="2118616" y="4076950"/>
              <a:ext cx="47317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8" name="TextBox 14"/>
            <p:cNvSpPr txBox="1"/>
            <p:nvPr/>
          </p:nvSpPr>
          <p:spPr>
            <a:xfrm>
              <a:off x="2160661"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做</a:t>
              </a:r>
            </a:p>
          </p:txBody>
        </p:sp>
        <p:sp>
          <p:nvSpPr>
            <p:cNvPr id="69" name="TextBox 14"/>
            <p:cNvSpPr txBox="1"/>
            <p:nvPr/>
          </p:nvSpPr>
          <p:spPr>
            <a:xfrm>
              <a:off x="1102823"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学</a:t>
              </a:r>
            </a:p>
          </p:txBody>
        </p:sp>
        <p:sp>
          <p:nvSpPr>
            <p:cNvPr id="70" name="TextBox 14"/>
            <p:cNvSpPr txBox="1"/>
            <p:nvPr/>
          </p:nvSpPr>
          <p:spPr>
            <a:xfrm>
              <a:off x="554487" y="3821197"/>
              <a:ext cx="389076" cy="461665"/>
            </a:xfrm>
            <a:prstGeom prst="rect">
              <a:avLst/>
            </a:prstGeom>
            <a:noFill/>
          </p:spPr>
          <p:txBody>
            <a:bodyPr wrap="square" rtlCol="0">
              <a:spAutoFit/>
            </a:bodyPr>
            <a:lstStyle/>
            <a:p>
              <a:pPr algn="ctr"/>
              <a:r>
                <a:rPr lang="zh-CN" altLang="en-US" sz="2400" b="1" dirty="0" smtClean="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两</a:t>
              </a:r>
              <a:endParaRPr lang="zh-CN" altLang="en-US" sz="2400" b="1" dirty="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71" name="TextBox 14"/>
            <p:cNvSpPr txBox="1"/>
            <p:nvPr/>
          </p:nvSpPr>
          <p:spPr>
            <a:xfrm>
              <a:off x="1610717" y="3821197"/>
              <a:ext cx="389077"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2400" dirty="0">
                  <a:solidFill>
                    <a:schemeClr val="accent1"/>
                  </a:solidFill>
                </a:rPr>
                <a:t>一</a:t>
              </a:r>
            </a:p>
          </p:txBody>
        </p:sp>
      </p:grpSp>
    </p:spTree>
    <p:extLst>
      <p:ext uri="{BB962C8B-B14F-4D97-AF65-F5344CB8AC3E}">
        <p14:creationId xmlns:p14="http://schemas.microsoft.com/office/powerpoint/2010/main" val="375131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500"/>
                                        <p:tgtEl>
                                          <p:spTgt spid="5">
                                            <p:txEl>
                                              <p:pRg st="0" end="0"/>
                                            </p:txEl>
                                          </p:spTgt>
                                        </p:tgtEl>
                                      </p:cBhvr>
                                    </p:animEffect>
                                    <p:anim calcmode="lin" valueType="num">
                                      <p:cBhvr>
                                        <p:cTn id="13"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1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1500"/>
                        <p:tgtEl>
                          <p:spTgt spid="2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7" name="Picture 4" descr="G:\2016我图\两会\ooopic_10194892_b0c64675b11c678cafbc\005.png"/>
          <p:cNvPicPr>
            <a:picLocks noChangeAspect="1" noChangeArrowheads="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52" y="684440"/>
            <a:ext cx="9329358" cy="44280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3" name="Picture 2" descr="G:\2016我图\两会\ooopic_10194892_b0c64675b11c678cafbc\0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4114978"/>
            <a:ext cx="9144000"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0" y="0"/>
            <a:ext cx="9143999"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5" name="直接连接符 14"/>
          <p:cNvCxnSpPr/>
          <p:nvPr userDrawn="1"/>
        </p:nvCxnSpPr>
        <p:spPr>
          <a:xfrm flipV="1">
            <a:off x="0" y="884208"/>
            <a:ext cx="5148000" cy="2174"/>
          </a:xfrm>
          <a:prstGeom prst="line">
            <a:avLst/>
          </a:prstGeom>
          <a:ln w="19050">
            <a:solidFill>
              <a:srgbClr val="C00000"/>
            </a:solidFill>
            <a:prstDash val="solid"/>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444208" y="627534"/>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学习教育</a:t>
            </a:r>
            <a:endParaRPr lang="zh-CN" altLang="en-US" sz="2200" b="0" spc="-300" dirty="0">
              <a:solidFill>
                <a:schemeClr val="tx1"/>
              </a:solidFill>
              <a:latin typeface="华文行楷" panose="02010800040101010101" pitchFamily="2" charset="-122"/>
              <a:ea typeface="华文行楷" panose="02010800040101010101" pitchFamily="2" charset="-122"/>
            </a:endParaRPr>
          </a:p>
        </p:txBody>
      </p:sp>
      <p:grpSp>
        <p:nvGrpSpPr>
          <p:cNvPr id="11" name="组合 10"/>
          <p:cNvGrpSpPr>
            <a:grpSpLocks noChangeAspect="1"/>
          </p:cNvGrpSpPr>
          <p:nvPr userDrawn="1"/>
        </p:nvGrpSpPr>
        <p:grpSpPr>
          <a:xfrm>
            <a:off x="5400000" y="411510"/>
            <a:ext cx="1166570" cy="612000"/>
            <a:chOff x="738728" y="411510"/>
            <a:chExt cx="1928152" cy="1011538"/>
          </a:xfrm>
          <a:effectLst>
            <a:outerShdw blurRad="50800" dist="38100" dir="5400000" algn="t" rotWithShape="0">
              <a:prstClr val="black">
                <a:alpha val="40000"/>
              </a:prstClr>
            </a:outerShdw>
          </a:effectLst>
        </p:grpSpPr>
        <p:pic>
          <p:nvPicPr>
            <p:cNvPr id="12" name="Picture 2" descr="C:\Users\xb\Desktop\素材--党建\PNG--党（国）徽旗\党旗红旗\16sucai_201507091736.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6600" y="478700"/>
              <a:ext cx="1800280" cy="944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xb\Desktop\53bf653e36a06.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8728" y="411510"/>
              <a:ext cx="880903" cy="7810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占位符 2"/>
          <p:cNvSpPr>
            <a:spLocks noGrp="1"/>
          </p:cNvSpPr>
          <p:nvPr>
            <p:ph type="body" sz="quarter" idx="10" hasCustomPrompt="1"/>
          </p:nvPr>
        </p:nvSpPr>
        <p:spPr>
          <a:xfrm>
            <a:off x="539552" y="339502"/>
            <a:ext cx="3600450" cy="431800"/>
          </a:xfrm>
        </p:spPr>
        <p:txBody>
          <a:bodyPr>
            <a:normAutofit/>
          </a:bodyPr>
          <a:lstStyle>
            <a:lvl1pPr marL="0" indent="0">
              <a:buNone/>
              <a:defRPr sz="2000" b="1"/>
            </a:lvl1pPr>
          </a:lstStyle>
          <a:p>
            <a:pPr lvl="0"/>
            <a:r>
              <a:rPr lang="zh-CN" altLang="en-US" dirty="0" smtClean="0"/>
              <a:t>点击添加标题</a:t>
            </a:r>
            <a:endParaRPr lang="zh-CN" altLang="en-US" dirty="0"/>
          </a:p>
        </p:txBody>
      </p:sp>
      <p:sp>
        <p:nvSpPr>
          <p:cNvPr id="18" name="文本框 17"/>
          <p:cNvSpPr txBox="1"/>
          <p:nvPr userDrawn="1"/>
        </p:nvSpPr>
        <p:spPr>
          <a:xfrm>
            <a:off x="26335" y="5402904"/>
            <a:ext cx="1026434" cy="369332"/>
          </a:xfrm>
          <a:prstGeom prst="rect">
            <a:avLst/>
          </a:prstGeom>
          <a:noFill/>
        </p:spPr>
        <p:txBody>
          <a:bodyPr wrap="square" rtlCol="0">
            <a:spAutoFit/>
          </a:bodyPr>
          <a:lstStyle/>
          <a:p>
            <a:r>
              <a:rPr lang="zh-CN" altLang="en-US" dirty="0" smtClean="0"/>
              <a:t>延时符</a:t>
            </a:r>
            <a:endParaRPr lang="zh-CN" altLang="en-US" dirty="0"/>
          </a:p>
        </p:txBody>
      </p:sp>
    </p:spTree>
    <p:extLst>
      <p:ext uri="{BB962C8B-B14F-4D97-AF65-F5344CB8AC3E}">
        <p14:creationId xmlns:p14="http://schemas.microsoft.com/office/powerpoint/2010/main" val="399280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 presetClass="entr" presetSubtype="0" fill="hold" grpId="0" nodeType="withEffect">
                                  <p:stCondLst>
                                    <p:cond delay="500"/>
                                  </p:stCondLst>
                                  <p:iterate type="lt">
                                    <p:tmAbs val="10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1"/>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tmplLst>
          <p:tmpl lvl="1">
            <p:tnLst>
              <p:par>
                <p:cTn presetID="1" presetClass="entr" presetSubtype="0" fill="hold" nodeType="withEffect">
                  <p:stCondLst>
                    <p:cond delay="500"/>
                  </p:stCondLst>
                  <p:iterate type="lt">
                    <p:tmAbs val="100"/>
                  </p:iterate>
                  <p:childTnLst>
                    <p:set>
                      <p:cBhvr>
                        <p:cTn dur="1" fill="hold">
                          <p:stCondLst>
                            <p:cond delay="0"/>
                          </p:stCondLst>
                        </p:cTn>
                        <p:tgtEl>
                          <p:spTgt spid="3"/>
                        </p:tgtEl>
                        <p:attrNameLst>
                          <p:attrName>style.visibility</p:attrName>
                        </p:attrNameLst>
                      </p:cBhvr>
                      <p:to>
                        <p:strVal val="visible"/>
                      </p:to>
                    </p:set>
                  </p:childTnLst>
                </p:cTn>
              </p:par>
            </p:tnLst>
          </p:tmpl>
        </p:tmplLst>
      </p:bldP>
      <p:bldP spid="1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7" name="Picture 4" descr="G:\2016我图\两会\ooopic_10194892_b0c64675b11c678cafbc\005.png"/>
          <p:cNvPicPr>
            <a:picLocks noChangeAspect="1" noChangeArrowheads="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52" y="684440"/>
            <a:ext cx="9329358" cy="44280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3" name="Picture 2" descr="G:\2016我图\两会\ooopic_10194892_b0c64675b11c678cafbc\0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4114978"/>
            <a:ext cx="9144000"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0" y="0"/>
            <a:ext cx="9143999"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5" name="直接连接符 14"/>
          <p:cNvCxnSpPr/>
          <p:nvPr userDrawn="1"/>
        </p:nvCxnSpPr>
        <p:spPr>
          <a:xfrm flipV="1">
            <a:off x="0" y="884208"/>
            <a:ext cx="5148000" cy="2174"/>
          </a:xfrm>
          <a:prstGeom prst="line">
            <a:avLst/>
          </a:prstGeom>
          <a:ln w="19050">
            <a:solidFill>
              <a:srgbClr val="C00000"/>
            </a:solidFill>
            <a:prstDash val="solid"/>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444208" y="627534"/>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学习教育</a:t>
            </a:r>
            <a:endParaRPr lang="zh-CN" altLang="en-US" sz="2200" b="0" spc="-300" dirty="0">
              <a:solidFill>
                <a:schemeClr val="tx1"/>
              </a:solidFill>
              <a:latin typeface="华文行楷" panose="02010800040101010101" pitchFamily="2" charset="-122"/>
              <a:ea typeface="华文行楷" panose="02010800040101010101" pitchFamily="2" charset="-122"/>
            </a:endParaRPr>
          </a:p>
        </p:txBody>
      </p:sp>
      <p:grpSp>
        <p:nvGrpSpPr>
          <p:cNvPr id="11" name="组合 10"/>
          <p:cNvGrpSpPr>
            <a:grpSpLocks noChangeAspect="1"/>
          </p:cNvGrpSpPr>
          <p:nvPr userDrawn="1"/>
        </p:nvGrpSpPr>
        <p:grpSpPr>
          <a:xfrm>
            <a:off x="5400000" y="411510"/>
            <a:ext cx="1166570" cy="612000"/>
            <a:chOff x="738728" y="411510"/>
            <a:chExt cx="1928152" cy="1011538"/>
          </a:xfrm>
          <a:effectLst>
            <a:outerShdw blurRad="50800" dist="38100" dir="5400000" algn="t" rotWithShape="0">
              <a:prstClr val="black">
                <a:alpha val="40000"/>
              </a:prstClr>
            </a:outerShdw>
          </a:effectLst>
        </p:grpSpPr>
        <p:pic>
          <p:nvPicPr>
            <p:cNvPr id="12" name="Picture 2" descr="C:\Users\xb\Desktop\素材--党建\PNG--党（国）徽旗\党旗红旗\16sucai_201507091736.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6600" y="478700"/>
              <a:ext cx="1800280" cy="944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xb\Desktop\53bf653e36a06.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8728" y="411510"/>
              <a:ext cx="880903" cy="7810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占位符 2"/>
          <p:cNvSpPr>
            <a:spLocks noGrp="1"/>
          </p:cNvSpPr>
          <p:nvPr>
            <p:ph type="body" sz="quarter" idx="10" hasCustomPrompt="1"/>
          </p:nvPr>
        </p:nvSpPr>
        <p:spPr>
          <a:xfrm>
            <a:off x="539552" y="339502"/>
            <a:ext cx="3600450" cy="431800"/>
          </a:xfrm>
        </p:spPr>
        <p:txBody>
          <a:bodyPr>
            <a:normAutofit/>
          </a:bodyPr>
          <a:lstStyle>
            <a:lvl1pPr marL="0" indent="0">
              <a:buNone/>
              <a:defRPr sz="2000" b="1"/>
            </a:lvl1pPr>
          </a:lstStyle>
          <a:p>
            <a:pPr lvl="0"/>
            <a:r>
              <a:rPr lang="zh-CN" altLang="en-US" dirty="0" smtClean="0"/>
              <a:t>点击添加标题</a:t>
            </a:r>
            <a:endParaRPr lang="zh-CN" altLang="en-US" dirty="0"/>
          </a:p>
        </p:txBody>
      </p:sp>
      <p:grpSp>
        <p:nvGrpSpPr>
          <p:cNvPr id="2" name="组合 1"/>
          <p:cNvGrpSpPr/>
          <p:nvPr userDrawn="1"/>
        </p:nvGrpSpPr>
        <p:grpSpPr>
          <a:xfrm>
            <a:off x="556522" y="2701199"/>
            <a:ext cx="2160000" cy="624541"/>
            <a:chOff x="556522" y="2701199"/>
            <a:chExt cx="2160000" cy="624541"/>
          </a:xfrm>
        </p:grpSpPr>
        <p:cxnSp>
          <p:nvCxnSpPr>
            <p:cNvPr id="32" name="直接连接符 31"/>
            <p:cNvCxnSpPr/>
            <p:nvPr/>
          </p:nvCxnSpPr>
          <p:spPr>
            <a:xfrm rot="5400000">
              <a:off x="1664516"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64513"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4"/>
            <p:cNvSpPr txBox="1"/>
            <p:nvPr userDrawn="1"/>
          </p:nvSpPr>
          <p:spPr>
            <a:xfrm>
              <a:off x="1702463"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一</a:t>
              </a:r>
            </a:p>
          </p:txBody>
        </p:sp>
        <p:sp>
          <p:nvSpPr>
            <p:cNvPr id="22" name="矩形 21"/>
            <p:cNvSpPr/>
            <p:nvPr/>
          </p:nvSpPr>
          <p:spPr>
            <a:xfrm>
              <a:off x="698405"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23" name="直接连接符 22"/>
            <p:cNvCxnSpPr/>
            <p:nvPr/>
          </p:nvCxnSpPr>
          <p:spPr>
            <a:xfrm>
              <a:off x="698406"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698407"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81459"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27" name="直接连接符 26"/>
            <p:cNvCxnSpPr/>
            <p:nvPr/>
          </p:nvCxnSpPr>
          <p:spPr>
            <a:xfrm>
              <a:off x="1181460"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1181461"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1664510"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sp>
          <p:nvSpPr>
            <p:cNvPr id="34" name="矩形 33"/>
            <p:cNvSpPr/>
            <p:nvPr/>
          </p:nvSpPr>
          <p:spPr>
            <a:xfrm>
              <a:off x="2147562"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35" name="直接连接符 34"/>
            <p:cNvCxnSpPr/>
            <p:nvPr/>
          </p:nvCxnSpPr>
          <p:spPr>
            <a:xfrm>
              <a:off x="2147566"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5400000">
              <a:off x="2147568"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14"/>
            <p:cNvSpPr txBox="1"/>
            <p:nvPr userDrawn="1"/>
          </p:nvSpPr>
          <p:spPr>
            <a:xfrm>
              <a:off x="2185515"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做</a:t>
              </a:r>
            </a:p>
          </p:txBody>
        </p:sp>
        <p:cxnSp>
          <p:nvCxnSpPr>
            <p:cNvPr id="38" name="直接连接符 37"/>
            <p:cNvCxnSpPr/>
            <p:nvPr userDrawn="1"/>
          </p:nvCxnSpPr>
          <p:spPr>
            <a:xfrm>
              <a:off x="556522" y="3325740"/>
              <a:ext cx="2160000"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a:off x="556522" y="2701199"/>
              <a:ext cx="2160000"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4"/>
            <p:cNvSpPr txBox="1"/>
            <p:nvPr userDrawn="1"/>
          </p:nvSpPr>
          <p:spPr>
            <a:xfrm>
              <a:off x="1230754"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学</a:t>
              </a:r>
            </a:p>
          </p:txBody>
        </p:sp>
        <p:sp>
          <p:nvSpPr>
            <p:cNvPr id="18" name="TextBox 14"/>
            <p:cNvSpPr txBox="1"/>
            <p:nvPr userDrawn="1"/>
          </p:nvSpPr>
          <p:spPr>
            <a:xfrm>
              <a:off x="735849" y="2777593"/>
              <a:ext cx="351164" cy="461665"/>
            </a:xfrm>
            <a:prstGeom prst="rect">
              <a:avLst/>
            </a:prstGeom>
            <a:noFill/>
          </p:spPr>
          <p:txBody>
            <a:bodyPr wrap="square" rtlCol="0">
              <a:spAutoFit/>
            </a:bodyPr>
            <a:lstStyle/>
            <a:p>
              <a:pPr algn="ctr"/>
              <a:r>
                <a:rPr lang="zh-CN" altLang="en-US" sz="2400" b="1" dirty="0" smtClean="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两</a:t>
              </a:r>
              <a:endParaRPr lang="zh-CN" altLang="en-US" sz="2400" b="1" dirty="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sp>
        <p:nvSpPr>
          <p:cNvPr id="40" name="文本框 39"/>
          <p:cNvSpPr txBox="1"/>
          <p:nvPr userDrawn="1"/>
        </p:nvSpPr>
        <p:spPr>
          <a:xfrm>
            <a:off x="26335" y="5402904"/>
            <a:ext cx="1026434" cy="369332"/>
          </a:xfrm>
          <a:prstGeom prst="rect">
            <a:avLst/>
          </a:prstGeom>
          <a:noFill/>
        </p:spPr>
        <p:txBody>
          <a:bodyPr wrap="square" rtlCol="0">
            <a:spAutoFit/>
          </a:bodyPr>
          <a:lstStyle/>
          <a:p>
            <a:r>
              <a:rPr lang="zh-CN" altLang="en-US" dirty="0" smtClean="0"/>
              <a:t>延时符</a:t>
            </a:r>
            <a:endParaRPr lang="zh-CN" altLang="en-US" dirty="0"/>
          </a:p>
        </p:txBody>
      </p:sp>
    </p:spTree>
    <p:extLst>
      <p:ext uri="{BB962C8B-B14F-4D97-AF65-F5344CB8AC3E}">
        <p14:creationId xmlns:p14="http://schemas.microsoft.com/office/powerpoint/2010/main" val="32363077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 presetClass="entr" presetSubtype="0" fill="hold" grpId="0" nodeType="withEffect">
                                      <p:stCondLst>
                                        <p:cond delay="500"/>
                                      </p:stCondLst>
                                      <p:iterate type="lt">
                                        <p:tmAbs val="10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1"/>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childTnLst>
                              </p:cTn>
                            </p:par>
                            <p:par>
                              <p:cTn id="23" fill="hold">
                                <p:stCondLst>
                                  <p:cond delay="2001"/>
                                </p:stCondLst>
                                <p:childTnLst>
                                  <p:par>
                                    <p:cTn id="24" presetID="2" presetClass="entr" presetSubtype="8" fill="hold" nodeType="afterEffect" p14:presetBounceEnd="41000">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14:bounceEnd="41000">
                                          <p:cBhvr additive="base">
                                            <p:cTn id="26" dur="15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2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tmplLst>
              <p:tmpl lvl="1">
                <p:tnLst>
                  <p:par>
                    <p:cTn presetID="1" presetClass="entr" presetSubtype="0" fill="hold" nodeType="withEffect">
                      <p:stCondLst>
                        <p:cond delay="500"/>
                      </p:stCondLst>
                      <p:iterate type="lt">
                        <p:tmAbs val="100"/>
                      </p:iterate>
                      <p:childTnLst>
                        <p:set>
                          <p:cBhvr>
                            <p:cTn dur="1" fill="hold">
                              <p:stCondLst>
                                <p:cond delay="0"/>
                              </p:stCondLst>
                            </p:cTn>
                            <p:tgtEl>
                              <p:spTgt spid="3"/>
                            </p:tgtEl>
                            <p:attrNameLst>
                              <p:attrName>style.visibility</p:attrName>
                            </p:attrNameLst>
                          </p:cBhvr>
                          <p:to>
                            <p:strVal val="visible"/>
                          </p:to>
                        </p:set>
                      </p:childTnLst>
                    </p:cTn>
                  </p:par>
                </p:tnLst>
              </p:tmpl>
            </p:tmplLst>
          </p:bldP>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 presetClass="entr" presetSubtype="0" fill="hold" grpId="0" nodeType="withEffect">
                                      <p:stCondLst>
                                        <p:cond delay="500"/>
                                      </p:stCondLst>
                                      <p:iterate type="lt">
                                        <p:tmAbs val="10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1"/>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childTnLst>
                              </p:cTn>
                            </p:par>
                            <p:par>
                              <p:cTn id="23" fill="hold">
                                <p:stCondLst>
                                  <p:cond delay="2001"/>
                                </p:stCondLst>
                                <p:childTnLst>
                                  <p:par>
                                    <p:cTn id="24" presetID="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500" fill="hold"/>
                                            <p:tgtEl>
                                              <p:spTgt spid="2"/>
                                            </p:tgtEl>
                                            <p:attrNameLst>
                                              <p:attrName>ppt_x</p:attrName>
                                            </p:attrNameLst>
                                          </p:cBhvr>
                                          <p:tavLst>
                                            <p:tav tm="0">
                                              <p:val>
                                                <p:strVal val="0-#ppt_w/2"/>
                                              </p:val>
                                            </p:tav>
                                            <p:tav tm="100000">
                                              <p:val>
                                                <p:strVal val="#ppt_x"/>
                                              </p:val>
                                            </p:tav>
                                          </p:tavLst>
                                        </p:anim>
                                        <p:anim calcmode="lin" valueType="num">
                                          <p:cBhvr additive="base">
                                            <p:cTn id="2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tmplLst>
              <p:tmpl lvl="1">
                <p:tnLst>
                  <p:par>
                    <p:cTn presetID="1" presetClass="entr" presetSubtype="0" fill="hold" nodeType="withEffect">
                      <p:stCondLst>
                        <p:cond delay="500"/>
                      </p:stCondLst>
                      <p:iterate type="lt">
                        <p:tmAbs val="100"/>
                      </p:iterate>
                      <p:childTnLst>
                        <p:set>
                          <p:cBhvr>
                            <p:cTn dur="1" fill="hold">
                              <p:stCondLst>
                                <p:cond delay="0"/>
                              </p:stCondLst>
                            </p:cTn>
                            <p:tgtEl>
                              <p:spTgt spid="3"/>
                            </p:tgtEl>
                            <p:attrNameLst>
                              <p:attrName>style.visibility</p:attrName>
                            </p:attrNameLst>
                          </p:cBhvr>
                          <p:to>
                            <p:strVal val="visible"/>
                          </p:to>
                        </p:set>
                      </p:childTnLst>
                    </p:cTn>
                  </p:par>
                </p:tnLst>
              </p:tmpl>
            </p:tmplLst>
          </p:bldP>
          <p:bldP spid="40"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7" name="Picture 4" descr="G:\2016我图\两会\ooopic_10194892_b0c64675b11c678cafbc\005.png"/>
          <p:cNvPicPr>
            <a:picLocks noChangeAspect="1" noChangeArrowheads="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52" y="684440"/>
            <a:ext cx="9329358" cy="44280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3" name="Picture 2" descr="G:\2016我图\两会\ooopic_10194892_b0c64675b11c678cafbc\0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4114978"/>
            <a:ext cx="9144000"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0" y="0"/>
            <a:ext cx="9143999"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5" name="直接连接符 14"/>
          <p:cNvCxnSpPr/>
          <p:nvPr userDrawn="1"/>
        </p:nvCxnSpPr>
        <p:spPr>
          <a:xfrm flipV="1">
            <a:off x="0" y="884208"/>
            <a:ext cx="5148000" cy="2174"/>
          </a:xfrm>
          <a:prstGeom prst="line">
            <a:avLst/>
          </a:prstGeom>
          <a:ln w="19050">
            <a:solidFill>
              <a:srgbClr val="C00000"/>
            </a:solidFill>
            <a:prstDash val="solid"/>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6444208" y="627534"/>
            <a:ext cx="2621230"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两学一做</a:t>
            </a:r>
            <a:r>
              <a:rPr lang="en-US" altLang="zh-CN" sz="2200" b="0" spc="-300" dirty="0" smtClean="0">
                <a:solidFill>
                  <a:schemeClr val="tx1"/>
                </a:solidFill>
                <a:latin typeface="华文行楷" panose="02010800040101010101" pitchFamily="2" charset="-122"/>
                <a:ea typeface="华文行楷" panose="02010800040101010101" pitchFamily="2" charset="-122"/>
              </a:rPr>
              <a:t>”</a:t>
            </a:r>
            <a:r>
              <a:rPr lang="zh-CN" altLang="en-US" sz="2200" b="0" spc="-300" dirty="0" smtClean="0">
                <a:solidFill>
                  <a:schemeClr val="tx1"/>
                </a:solidFill>
                <a:latin typeface="华文行楷" panose="02010800040101010101" pitchFamily="2" charset="-122"/>
                <a:ea typeface="华文行楷" panose="02010800040101010101" pitchFamily="2" charset="-122"/>
              </a:rPr>
              <a:t>学习教育</a:t>
            </a:r>
            <a:endParaRPr lang="zh-CN" altLang="en-US" sz="2200" b="0" spc="-300" dirty="0">
              <a:solidFill>
                <a:schemeClr val="tx1"/>
              </a:solidFill>
              <a:latin typeface="华文行楷" panose="02010800040101010101" pitchFamily="2" charset="-122"/>
              <a:ea typeface="华文行楷" panose="02010800040101010101" pitchFamily="2" charset="-122"/>
            </a:endParaRPr>
          </a:p>
        </p:txBody>
      </p:sp>
      <p:grpSp>
        <p:nvGrpSpPr>
          <p:cNvPr id="11" name="组合 10"/>
          <p:cNvGrpSpPr>
            <a:grpSpLocks noChangeAspect="1"/>
          </p:cNvGrpSpPr>
          <p:nvPr userDrawn="1"/>
        </p:nvGrpSpPr>
        <p:grpSpPr>
          <a:xfrm>
            <a:off x="5400000" y="411510"/>
            <a:ext cx="1166570" cy="612000"/>
            <a:chOff x="738728" y="411510"/>
            <a:chExt cx="1928152" cy="1011538"/>
          </a:xfrm>
          <a:effectLst>
            <a:outerShdw blurRad="50800" dist="38100" dir="5400000" algn="t" rotWithShape="0">
              <a:prstClr val="black">
                <a:alpha val="40000"/>
              </a:prstClr>
            </a:outerShdw>
          </a:effectLst>
        </p:grpSpPr>
        <p:pic>
          <p:nvPicPr>
            <p:cNvPr id="12" name="Picture 2" descr="C:\Users\xb\Desktop\素材--党建\PNG--党（国）徽旗\党旗红旗\16sucai_201507091736.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6600" y="478700"/>
              <a:ext cx="1800280" cy="944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xb\Desktop\53bf653e36a06.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8728" y="411510"/>
              <a:ext cx="880903" cy="7810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占位符 2"/>
          <p:cNvSpPr>
            <a:spLocks noGrp="1"/>
          </p:cNvSpPr>
          <p:nvPr>
            <p:ph type="body" sz="quarter" idx="10" hasCustomPrompt="1"/>
          </p:nvPr>
        </p:nvSpPr>
        <p:spPr>
          <a:xfrm>
            <a:off x="539552" y="339502"/>
            <a:ext cx="3600450" cy="431800"/>
          </a:xfrm>
        </p:spPr>
        <p:txBody>
          <a:bodyPr>
            <a:normAutofit/>
          </a:bodyPr>
          <a:lstStyle>
            <a:lvl1pPr marL="0" indent="0">
              <a:buNone/>
              <a:defRPr sz="2000" b="1"/>
            </a:lvl1pPr>
          </a:lstStyle>
          <a:p>
            <a:pPr lvl="0"/>
            <a:r>
              <a:rPr lang="zh-CN" altLang="en-US" dirty="0" smtClean="0"/>
              <a:t>点击添加标题</a:t>
            </a:r>
            <a:endParaRPr lang="zh-CN" altLang="en-US" dirty="0"/>
          </a:p>
        </p:txBody>
      </p:sp>
      <p:grpSp>
        <p:nvGrpSpPr>
          <p:cNvPr id="2" name="组合 1"/>
          <p:cNvGrpSpPr/>
          <p:nvPr userDrawn="1"/>
        </p:nvGrpSpPr>
        <p:grpSpPr>
          <a:xfrm>
            <a:off x="6372200" y="2701199"/>
            <a:ext cx="2160000" cy="624541"/>
            <a:chOff x="556522" y="2701199"/>
            <a:chExt cx="2160000" cy="624541"/>
          </a:xfrm>
        </p:grpSpPr>
        <p:cxnSp>
          <p:nvCxnSpPr>
            <p:cNvPr id="32" name="直接连接符 31"/>
            <p:cNvCxnSpPr/>
            <p:nvPr/>
          </p:nvCxnSpPr>
          <p:spPr>
            <a:xfrm rot="5400000">
              <a:off x="1664516"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64513"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4"/>
            <p:cNvSpPr txBox="1"/>
            <p:nvPr userDrawn="1"/>
          </p:nvSpPr>
          <p:spPr>
            <a:xfrm>
              <a:off x="1702463"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一</a:t>
              </a:r>
            </a:p>
          </p:txBody>
        </p:sp>
        <p:sp>
          <p:nvSpPr>
            <p:cNvPr id="22" name="矩形 21"/>
            <p:cNvSpPr/>
            <p:nvPr/>
          </p:nvSpPr>
          <p:spPr>
            <a:xfrm>
              <a:off x="698405"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23" name="直接连接符 22"/>
            <p:cNvCxnSpPr/>
            <p:nvPr/>
          </p:nvCxnSpPr>
          <p:spPr>
            <a:xfrm>
              <a:off x="698406"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698407"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81459"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27" name="直接连接符 26"/>
            <p:cNvCxnSpPr/>
            <p:nvPr/>
          </p:nvCxnSpPr>
          <p:spPr>
            <a:xfrm>
              <a:off x="1181460"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1181461"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1664510"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sp>
          <p:nvSpPr>
            <p:cNvPr id="34" name="矩形 33"/>
            <p:cNvSpPr/>
            <p:nvPr/>
          </p:nvSpPr>
          <p:spPr>
            <a:xfrm>
              <a:off x="2147562" y="2794890"/>
              <a:ext cx="427073" cy="42707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solidFill>
              </a:endParaRPr>
            </a:p>
          </p:txBody>
        </p:sp>
        <p:cxnSp>
          <p:nvCxnSpPr>
            <p:cNvPr id="35" name="直接连接符 34"/>
            <p:cNvCxnSpPr/>
            <p:nvPr/>
          </p:nvCxnSpPr>
          <p:spPr>
            <a:xfrm>
              <a:off x="2147566" y="3008425"/>
              <a:ext cx="427073"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5400000">
              <a:off x="2147568" y="3008425"/>
              <a:ext cx="427071"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14"/>
            <p:cNvSpPr txBox="1"/>
            <p:nvPr userDrawn="1"/>
          </p:nvSpPr>
          <p:spPr>
            <a:xfrm>
              <a:off x="2185515"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做</a:t>
              </a:r>
            </a:p>
          </p:txBody>
        </p:sp>
        <p:cxnSp>
          <p:nvCxnSpPr>
            <p:cNvPr id="38" name="直接连接符 37"/>
            <p:cNvCxnSpPr/>
            <p:nvPr userDrawn="1"/>
          </p:nvCxnSpPr>
          <p:spPr>
            <a:xfrm>
              <a:off x="556522" y="3325740"/>
              <a:ext cx="2160000"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a:off x="556522" y="2701199"/>
              <a:ext cx="2160000" cy="0"/>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4"/>
            <p:cNvSpPr txBox="1"/>
            <p:nvPr userDrawn="1"/>
          </p:nvSpPr>
          <p:spPr>
            <a:xfrm>
              <a:off x="1230754" y="2777593"/>
              <a:ext cx="351165" cy="461665"/>
            </a:xfrm>
            <a:prstGeom prst="rect">
              <a:avLst/>
            </a:prstGeom>
            <a:noFill/>
          </p:spPr>
          <p:txBody>
            <a:bodyPr wrap="square" rtlCol="0">
              <a:spAutoFit/>
            </a:bodyPr>
            <a:lstStyle>
              <a:defPPr>
                <a:defRPr lang="zh-CN"/>
              </a:defPPr>
              <a:lvl1pPr algn="ctr">
                <a:defRPr sz="2400" b="1">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学</a:t>
              </a:r>
            </a:p>
          </p:txBody>
        </p:sp>
        <p:sp>
          <p:nvSpPr>
            <p:cNvPr id="18" name="TextBox 14"/>
            <p:cNvSpPr txBox="1"/>
            <p:nvPr userDrawn="1"/>
          </p:nvSpPr>
          <p:spPr>
            <a:xfrm>
              <a:off x="735849" y="2777593"/>
              <a:ext cx="351164" cy="461665"/>
            </a:xfrm>
            <a:prstGeom prst="rect">
              <a:avLst/>
            </a:prstGeom>
            <a:noFill/>
          </p:spPr>
          <p:txBody>
            <a:bodyPr wrap="square" rtlCol="0">
              <a:spAutoFit/>
            </a:bodyPr>
            <a:lstStyle/>
            <a:p>
              <a:pPr algn="ctr"/>
              <a:r>
                <a:rPr lang="zh-CN" altLang="en-US" sz="2400" b="1" dirty="0" smtClean="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两</a:t>
              </a:r>
              <a:endParaRPr lang="zh-CN" altLang="en-US" sz="2400" b="1" dirty="0">
                <a:ln>
                  <a:solidFill>
                    <a:schemeClr val="bg1"/>
                  </a:solidFill>
                </a:ln>
                <a:solidFill>
                  <a:schemeClr val="accent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sp>
        <p:nvSpPr>
          <p:cNvPr id="33" name="文本框 32"/>
          <p:cNvSpPr txBox="1"/>
          <p:nvPr userDrawn="1"/>
        </p:nvSpPr>
        <p:spPr>
          <a:xfrm>
            <a:off x="26335" y="5402904"/>
            <a:ext cx="1026434" cy="369332"/>
          </a:xfrm>
          <a:prstGeom prst="rect">
            <a:avLst/>
          </a:prstGeom>
          <a:noFill/>
        </p:spPr>
        <p:txBody>
          <a:bodyPr wrap="square" rtlCol="0">
            <a:spAutoFit/>
          </a:bodyPr>
          <a:lstStyle/>
          <a:p>
            <a:r>
              <a:rPr lang="zh-CN" altLang="en-US" dirty="0" smtClean="0"/>
              <a:t>延时符</a:t>
            </a:r>
            <a:endParaRPr lang="zh-CN" altLang="en-US" dirty="0"/>
          </a:p>
        </p:txBody>
      </p:sp>
    </p:spTree>
    <p:extLst>
      <p:ext uri="{BB962C8B-B14F-4D97-AF65-F5344CB8AC3E}">
        <p14:creationId xmlns:p14="http://schemas.microsoft.com/office/powerpoint/2010/main" val="1813035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 presetClass="entr" presetSubtype="0" fill="hold" grpId="0" nodeType="withEffect">
                                      <p:stCondLst>
                                        <p:cond delay="500"/>
                                      </p:stCondLst>
                                      <p:iterate type="lt">
                                        <p:tmAbs val="10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1"/>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par>
                              <p:cTn id="23" fill="hold">
                                <p:stCondLst>
                                  <p:cond delay="2001"/>
                                </p:stCondLst>
                                <p:childTnLst>
                                  <p:par>
                                    <p:cTn id="24" presetID="2" presetClass="entr" presetSubtype="2" fill="hold" nodeType="afterEffect" p14:presetBounceEnd="41000">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14:bounceEnd="41000">
                                          <p:cBhvr additive="base">
                                            <p:cTn id="26" dur="1500" fill="hold"/>
                                            <p:tgtEl>
                                              <p:spTgt spid="2"/>
                                            </p:tgtEl>
                                            <p:attrNameLst>
                                              <p:attrName>ppt_x</p:attrName>
                                            </p:attrNameLst>
                                          </p:cBhvr>
                                          <p:tavLst>
                                            <p:tav tm="0">
                                              <p:val>
                                                <p:strVal val="1+#ppt_w/2"/>
                                              </p:val>
                                            </p:tav>
                                            <p:tav tm="100000">
                                              <p:val>
                                                <p:strVal val="#ppt_x"/>
                                              </p:val>
                                            </p:tav>
                                          </p:tavLst>
                                        </p:anim>
                                        <p:anim calcmode="lin" valueType="num" p14:bounceEnd="41000">
                                          <p:cBhvr additive="base">
                                            <p:cTn id="2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tmplLst>
              <p:tmpl lvl="1">
                <p:tnLst>
                  <p:par>
                    <p:cTn presetID="1" presetClass="entr" presetSubtype="0" fill="hold" nodeType="withEffect">
                      <p:stCondLst>
                        <p:cond delay="500"/>
                      </p:stCondLst>
                      <p:iterate type="lt">
                        <p:tmAbs val="100"/>
                      </p:iterate>
                      <p:childTnLst>
                        <p:set>
                          <p:cBhvr>
                            <p:cTn dur="1" fill="hold">
                              <p:stCondLst>
                                <p:cond delay="0"/>
                              </p:stCondLst>
                            </p:cTn>
                            <p:tgtEl>
                              <p:spTgt spid="3"/>
                            </p:tgtEl>
                            <p:attrNameLst>
                              <p:attrName>style.visibility</p:attrName>
                            </p:attrNameLst>
                          </p:cBhvr>
                          <p:to>
                            <p:strVal val="visible"/>
                          </p:to>
                        </p:set>
                      </p:childTnLst>
                    </p:cTn>
                  </p:par>
                </p:tnLst>
              </p:tmpl>
            </p:tmplLst>
          </p:bldP>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 presetClass="entr" presetSubtype="0" fill="hold" grpId="0" nodeType="withEffect">
                                      <p:stCondLst>
                                        <p:cond delay="500"/>
                                      </p:stCondLst>
                                      <p:iterate type="lt">
                                        <p:tmAbs val="10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1"/>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par>
                              <p:cTn id="23" fill="hold">
                                <p:stCondLst>
                                  <p:cond delay="2001"/>
                                </p:stCondLst>
                                <p:childTnLst>
                                  <p:par>
                                    <p:cTn id="24" presetID="2" presetClass="entr" presetSubtype="2"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500" fill="hold"/>
                                            <p:tgtEl>
                                              <p:spTgt spid="2"/>
                                            </p:tgtEl>
                                            <p:attrNameLst>
                                              <p:attrName>ppt_x</p:attrName>
                                            </p:attrNameLst>
                                          </p:cBhvr>
                                          <p:tavLst>
                                            <p:tav tm="0">
                                              <p:val>
                                                <p:strVal val="1+#ppt_w/2"/>
                                              </p:val>
                                            </p:tav>
                                            <p:tav tm="100000">
                                              <p:val>
                                                <p:strVal val="#ppt_x"/>
                                              </p:val>
                                            </p:tav>
                                          </p:tavLst>
                                        </p:anim>
                                        <p:anim calcmode="lin" valueType="num">
                                          <p:cBhvr additive="base">
                                            <p:cTn id="2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tmplLst>
              <p:tmpl lvl="1">
                <p:tnLst>
                  <p:par>
                    <p:cTn presetID="1" presetClass="entr" presetSubtype="0" fill="hold" nodeType="withEffect">
                      <p:stCondLst>
                        <p:cond delay="500"/>
                      </p:stCondLst>
                      <p:iterate type="lt">
                        <p:tmAbs val="100"/>
                      </p:iterate>
                      <p:childTnLst>
                        <p:set>
                          <p:cBhvr>
                            <p:cTn dur="1" fill="hold">
                              <p:stCondLst>
                                <p:cond delay="0"/>
                              </p:stCondLst>
                            </p:cTn>
                            <p:tgtEl>
                              <p:spTgt spid="3"/>
                            </p:tgtEl>
                            <p:attrNameLst>
                              <p:attrName>style.visibility</p:attrName>
                            </p:attrNameLst>
                          </p:cBhvr>
                          <p:to>
                            <p:strVal val="visible"/>
                          </p:to>
                        </p:set>
                      </p:childTnLst>
                    </p:cTn>
                  </p:par>
                </p:tnLst>
              </p:tmpl>
            </p:tmplLst>
          </p:bldP>
          <p:bldP spid="33" grpId="0"/>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3" name="Picture 2" descr="G:\2016我图\两会\ooopic_10194892_b0c64675b11c678cafbc\0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114978"/>
            <a:ext cx="9144000"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0" y="0"/>
            <a:ext cx="9143999"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5" name="直接连接符 14"/>
          <p:cNvCxnSpPr/>
          <p:nvPr userDrawn="1"/>
        </p:nvCxnSpPr>
        <p:spPr>
          <a:xfrm flipV="1">
            <a:off x="0" y="884208"/>
            <a:ext cx="5148000" cy="2174"/>
          </a:xfrm>
          <a:prstGeom prst="line">
            <a:avLst/>
          </a:prstGeom>
          <a:ln w="19050">
            <a:solidFill>
              <a:srgbClr val="C00000"/>
            </a:solidFill>
            <a:prstDash val="solid"/>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728207" y="202626"/>
            <a:ext cx="1159292" cy="430887"/>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200" b="0" spc="-300" dirty="0" smtClean="0">
                <a:solidFill>
                  <a:schemeClr val="tx1"/>
                </a:solidFill>
                <a:latin typeface="华文行楷" panose="02010800040101010101" pitchFamily="2" charset="-122"/>
                <a:ea typeface="华文行楷" panose="02010800040101010101" pitchFamily="2" charset="-122"/>
              </a:rPr>
              <a:t>学习解读</a:t>
            </a:r>
            <a:endParaRPr lang="zh-CN" altLang="en-US" sz="2200" b="0" spc="-300" dirty="0">
              <a:solidFill>
                <a:schemeClr val="tx1"/>
              </a:solidFill>
              <a:latin typeface="华文行楷" panose="02010800040101010101" pitchFamily="2" charset="-122"/>
              <a:ea typeface="华文行楷" panose="02010800040101010101" pitchFamily="2" charset="-122"/>
            </a:endParaRPr>
          </a:p>
        </p:txBody>
      </p:sp>
      <p:grpSp>
        <p:nvGrpSpPr>
          <p:cNvPr id="11" name="组合 10"/>
          <p:cNvGrpSpPr>
            <a:grpSpLocks noChangeAspect="1"/>
          </p:cNvGrpSpPr>
          <p:nvPr userDrawn="1"/>
        </p:nvGrpSpPr>
        <p:grpSpPr>
          <a:xfrm>
            <a:off x="5645241" y="406091"/>
            <a:ext cx="1166570" cy="612000"/>
            <a:chOff x="738728" y="411510"/>
            <a:chExt cx="1928152" cy="1011538"/>
          </a:xfrm>
          <a:effectLst>
            <a:outerShdw blurRad="50800" dist="38100" dir="5400000" algn="t" rotWithShape="0">
              <a:prstClr val="black">
                <a:alpha val="40000"/>
              </a:prstClr>
            </a:outerShdw>
          </a:effectLst>
        </p:grpSpPr>
        <p:pic>
          <p:nvPicPr>
            <p:cNvPr id="12" name="Picture 2" descr="C:\Users\xb\Desktop\素材--党建\PNG--党（国）徽旗\党旗红旗\16sucai_20150709173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66600" y="478700"/>
              <a:ext cx="1800280" cy="944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8728" y="411510"/>
              <a:ext cx="880903" cy="78104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占位符 2"/>
          <p:cNvSpPr>
            <a:spLocks noGrp="1"/>
          </p:cNvSpPr>
          <p:nvPr>
            <p:ph type="body" sz="quarter" idx="10" hasCustomPrompt="1"/>
          </p:nvPr>
        </p:nvSpPr>
        <p:spPr>
          <a:xfrm>
            <a:off x="539552" y="247482"/>
            <a:ext cx="3600450" cy="431800"/>
          </a:xfrm>
        </p:spPr>
        <p:txBody>
          <a:bodyPr>
            <a:normAutofit/>
          </a:bodyPr>
          <a:lstStyle>
            <a:lvl1pPr marL="0" indent="0">
              <a:buNone/>
              <a:defRPr sz="2000" b="1"/>
            </a:lvl1pPr>
          </a:lstStyle>
          <a:p>
            <a:pPr lvl="0"/>
            <a:r>
              <a:rPr lang="zh-CN" altLang="en-US" dirty="0" smtClean="0"/>
              <a:t>点击添加标题</a:t>
            </a:r>
            <a:endParaRPr lang="zh-CN" altLang="en-US" dirty="0"/>
          </a:p>
        </p:txBody>
      </p:sp>
      <p:grpSp>
        <p:nvGrpSpPr>
          <p:cNvPr id="17" name="组合 16"/>
          <p:cNvGrpSpPr/>
          <p:nvPr userDrawn="1"/>
        </p:nvGrpSpPr>
        <p:grpSpPr>
          <a:xfrm>
            <a:off x="6910286" y="647782"/>
            <a:ext cx="1631152" cy="371286"/>
            <a:chOff x="7202983" y="649515"/>
            <a:chExt cx="1631152" cy="371286"/>
          </a:xfrm>
        </p:grpSpPr>
        <p:sp>
          <p:nvSpPr>
            <p:cNvPr id="18" name="矩形 17"/>
            <p:cNvSpPr/>
            <p:nvPr/>
          </p:nvSpPr>
          <p:spPr>
            <a:xfrm>
              <a:off x="7202983" y="649516"/>
              <a:ext cx="371286" cy="37128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9" name="直接连接符 18"/>
            <p:cNvCxnSpPr/>
            <p:nvPr/>
          </p:nvCxnSpPr>
          <p:spPr>
            <a:xfrm>
              <a:off x="7202983" y="835158"/>
              <a:ext cx="371286"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7202984" y="835158"/>
              <a:ext cx="371285"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14"/>
            <p:cNvSpPr txBox="1"/>
            <p:nvPr/>
          </p:nvSpPr>
          <p:spPr>
            <a:xfrm>
              <a:off x="7213044" y="650492"/>
              <a:ext cx="351164" cy="369332"/>
            </a:xfrm>
            <a:prstGeom prst="rect">
              <a:avLst/>
            </a:prstGeom>
            <a:noFill/>
          </p:spPr>
          <p:txBody>
            <a:bodyPr wrap="square" rtlCol="0">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两</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2" name="矩形 21"/>
            <p:cNvSpPr/>
            <p:nvPr/>
          </p:nvSpPr>
          <p:spPr>
            <a:xfrm>
              <a:off x="7622938" y="649516"/>
              <a:ext cx="371286" cy="37128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3" name="直接连接符 22"/>
            <p:cNvCxnSpPr/>
            <p:nvPr/>
          </p:nvCxnSpPr>
          <p:spPr>
            <a:xfrm>
              <a:off x="7622938" y="835158"/>
              <a:ext cx="371286"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7622939" y="835158"/>
              <a:ext cx="371285"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14"/>
            <p:cNvSpPr txBox="1"/>
            <p:nvPr/>
          </p:nvSpPr>
          <p:spPr>
            <a:xfrm>
              <a:off x="7632998" y="650492"/>
              <a:ext cx="351165" cy="369332"/>
            </a:xfrm>
            <a:prstGeom prst="rect">
              <a:avLst/>
            </a:prstGeom>
            <a:noFill/>
          </p:spPr>
          <p:txBody>
            <a:bodyPr wrap="square" rtlCol="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学</a:t>
              </a:r>
            </a:p>
          </p:txBody>
        </p:sp>
        <p:sp>
          <p:nvSpPr>
            <p:cNvPr id="26" name="矩形 25"/>
            <p:cNvSpPr/>
            <p:nvPr/>
          </p:nvSpPr>
          <p:spPr>
            <a:xfrm>
              <a:off x="8042893" y="649516"/>
              <a:ext cx="371286" cy="37128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27" name="直接连接符 26"/>
            <p:cNvCxnSpPr/>
            <p:nvPr/>
          </p:nvCxnSpPr>
          <p:spPr>
            <a:xfrm>
              <a:off x="8042893" y="835158"/>
              <a:ext cx="371286"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a:off x="8042894" y="835158"/>
              <a:ext cx="371285"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14"/>
            <p:cNvSpPr txBox="1"/>
            <p:nvPr/>
          </p:nvSpPr>
          <p:spPr>
            <a:xfrm>
              <a:off x="8052953" y="650492"/>
              <a:ext cx="351165" cy="369332"/>
            </a:xfrm>
            <a:prstGeom prst="rect">
              <a:avLst/>
            </a:prstGeom>
            <a:noFill/>
          </p:spPr>
          <p:txBody>
            <a:bodyPr wrap="square" rtlCol="0">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一</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30" name="矩形 29"/>
            <p:cNvSpPr/>
            <p:nvPr/>
          </p:nvSpPr>
          <p:spPr>
            <a:xfrm>
              <a:off x="8462849" y="649516"/>
              <a:ext cx="371286" cy="37128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31" name="直接连接符 30"/>
            <p:cNvCxnSpPr/>
            <p:nvPr/>
          </p:nvCxnSpPr>
          <p:spPr>
            <a:xfrm>
              <a:off x="8462849" y="835158"/>
              <a:ext cx="371286"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8462850" y="835158"/>
              <a:ext cx="371285"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14"/>
            <p:cNvSpPr txBox="1"/>
            <p:nvPr/>
          </p:nvSpPr>
          <p:spPr>
            <a:xfrm>
              <a:off x="8472909" y="650492"/>
              <a:ext cx="351165" cy="369332"/>
            </a:xfrm>
            <a:prstGeom prst="rect">
              <a:avLst/>
            </a:prstGeom>
            <a:noFill/>
          </p:spPr>
          <p:txBody>
            <a:bodyPr wrap="square" rtlCol="0">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做</a:t>
              </a:r>
              <a:endParaRPr lang="zh-CN" altLang="en-US" b="1" dirty="0">
                <a:solidFill>
                  <a:schemeClr val="accent1"/>
                </a:solidFill>
                <a:latin typeface="微软雅黑" panose="020B0503020204020204" pitchFamily="34" charset="-122"/>
                <a:ea typeface="微软雅黑" panose="020B0503020204020204" pitchFamily="34" charset="-122"/>
              </a:endParaRPr>
            </a:p>
          </p:txBody>
        </p:sp>
      </p:grpSp>
      <p:sp>
        <p:nvSpPr>
          <p:cNvPr id="34" name="文本框 33"/>
          <p:cNvSpPr txBox="1"/>
          <p:nvPr userDrawn="1"/>
        </p:nvSpPr>
        <p:spPr>
          <a:xfrm>
            <a:off x="26335" y="5402904"/>
            <a:ext cx="1026434" cy="369332"/>
          </a:xfrm>
          <a:prstGeom prst="rect">
            <a:avLst/>
          </a:prstGeom>
          <a:noFill/>
        </p:spPr>
        <p:txBody>
          <a:bodyPr wrap="square" rtlCol="0">
            <a:spAutoFit/>
          </a:bodyPr>
          <a:lstStyle/>
          <a:p>
            <a:r>
              <a:rPr lang="zh-CN" altLang="en-US" dirty="0" smtClean="0"/>
              <a:t>延时符</a:t>
            </a:r>
            <a:endParaRPr lang="zh-CN" altLang="en-US" dirty="0"/>
          </a:p>
        </p:txBody>
      </p:sp>
    </p:spTree>
    <p:extLst>
      <p:ext uri="{BB962C8B-B14F-4D97-AF65-F5344CB8AC3E}">
        <p14:creationId xmlns:p14="http://schemas.microsoft.com/office/powerpoint/2010/main" val="352782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3" name="Picture 2" descr="G:\2016我图\两会\ooopic_10194892_b0c64675b11c678cafbc\0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083918"/>
            <a:ext cx="9144000"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p:cNvSpPr/>
          <p:nvPr userDrawn="1"/>
        </p:nvSpPr>
        <p:spPr>
          <a:xfrm>
            <a:off x="0" y="0"/>
            <a:ext cx="9143999"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785720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6" r:id="rId6"/>
    <p:sldLayoutId id="2147483657" r:id="rId7"/>
    <p:sldLayoutId id="2147483654" r:id="rId8"/>
    <p:sldLayoutId id="2147483653"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75447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G:\2016我图\两会\ooopic_10194892_b0c64675b11c678cafbc\005.png"/>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966" y="684440"/>
            <a:ext cx="9329358" cy="44280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13" name="Picture 6" descr="G:\2016我图\两会\ooopic_10194892_b0c64675b11c678cafbc\00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789392" cy="17189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2016我图\两会\ooopic_10194892_b0c64675b11c678cafbc\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53" y="4114978"/>
            <a:ext cx="9254653"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718708" y="1997414"/>
            <a:ext cx="3238451" cy="369332"/>
          </a:xfrm>
          <a:prstGeom prst="rect">
            <a:avLst/>
          </a:prstGeom>
          <a:noFill/>
          <a:effectLst/>
        </p:spPr>
        <p:txBody>
          <a:bodyPr wrap="none" rtlCol="0">
            <a:spAutoFit/>
          </a:bodyPr>
          <a:lstStyle/>
          <a:p>
            <a:r>
              <a:rPr lang="en-US" altLang="zh-CN" b="1" dirty="0">
                <a:solidFill>
                  <a:srgbClr val="C00000"/>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Communist Party of China</a:t>
            </a:r>
            <a:endParaRPr lang="zh-CN" altLang="en-US" b="1" dirty="0">
              <a:solidFill>
                <a:srgbClr val="C00000"/>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19" name="Picture 3" descr="C:\Users\xb\Desktop\53bf653e36a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962" y="776080"/>
            <a:ext cx="1419870" cy="12589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627809" y="1491630"/>
            <a:ext cx="242920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3200" b="1" dirty="0" smtClean="0">
                <a:solidFill>
                  <a:srgbClr val="C00000"/>
                </a:solidFill>
                <a:latin typeface="微软雅黑" panose="020B0503020204020204" pitchFamily="34" charset="-122"/>
                <a:ea typeface="微软雅黑" panose="020B0503020204020204" pitchFamily="34" charset="-122"/>
              </a:rPr>
              <a:t>中国共产党</a:t>
            </a:r>
            <a:endParaRPr lang="en-US" altLang="zh-CN" sz="3200" b="1" dirty="0" smtClean="0">
              <a:solidFill>
                <a:srgbClr val="C0000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516216" y="2211710"/>
            <a:ext cx="1872000" cy="360000"/>
            <a:chOff x="6516216" y="2211710"/>
            <a:chExt cx="1872000" cy="360000"/>
          </a:xfrm>
        </p:grpSpPr>
        <p:sp>
          <p:nvSpPr>
            <p:cNvPr id="22" name="圆角矩形 21"/>
            <p:cNvSpPr/>
            <p:nvPr/>
          </p:nvSpPr>
          <p:spPr>
            <a:xfrm>
              <a:off x="6516216" y="2211710"/>
              <a:ext cx="1872000" cy="360000"/>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  学党章党规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5" name="八角星 24"/>
            <p:cNvSpPr/>
            <p:nvPr/>
          </p:nvSpPr>
          <p:spPr>
            <a:xfrm flipH="1">
              <a:off x="6660248" y="231971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八角星 27"/>
            <p:cNvSpPr/>
            <p:nvPr/>
          </p:nvSpPr>
          <p:spPr>
            <a:xfrm flipH="1">
              <a:off x="8172400" y="231971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6516216" y="2639850"/>
            <a:ext cx="1872000" cy="360000"/>
            <a:chOff x="6516216" y="2639850"/>
            <a:chExt cx="1872000" cy="360000"/>
          </a:xfrm>
        </p:grpSpPr>
        <p:sp>
          <p:nvSpPr>
            <p:cNvPr id="23" name="圆角矩形 22"/>
            <p:cNvSpPr/>
            <p:nvPr/>
          </p:nvSpPr>
          <p:spPr>
            <a:xfrm>
              <a:off x="6516216" y="2639850"/>
              <a:ext cx="1872000" cy="360000"/>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  学系列讲话</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6" name="八角星 25"/>
            <p:cNvSpPr/>
            <p:nvPr/>
          </p:nvSpPr>
          <p:spPr>
            <a:xfrm flipH="1">
              <a:off x="6660248" y="274785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八角星 28"/>
            <p:cNvSpPr/>
            <p:nvPr/>
          </p:nvSpPr>
          <p:spPr>
            <a:xfrm flipH="1">
              <a:off x="8172400" y="274785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516216" y="3067990"/>
            <a:ext cx="1872000" cy="360000"/>
            <a:chOff x="6516216" y="3067990"/>
            <a:chExt cx="1872000" cy="360000"/>
          </a:xfrm>
        </p:grpSpPr>
        <p:sp>
          <p:nvSpPr>
            <p:cNvPr id="24" name="圆角矩形 23"/>
            <p:cNvSpPr/>
            <p:nvPr/>
          </p:nvSpPr>
          <p:spPr>
            <a:xfrm>
              <a:off x="6516216" y="3067990"/>
              <a:ext cx="1872000" cy="360000"/>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  做合格党员</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7" name="八角星 26"/>
            <p:cNvSpPr/>
            <p:nvPr/>
          </p:nvSpPr>
          <p:spPr>
            <a:xfrm flipH="1">
              <a:off x="6660248" y="317599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八角星 29"/>
            <p:cNvSpPr/>
            <p:nvPr/>
          </p:nvSpPr>
          <p:spPr>
            <a:xfrm flipH="1">
              <a:off x="8172400" y="3175990"/>
              <a:ext cx="108000" cy="108000"/>
            </a:xfrm>
            <a:prstGeom prst="star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1049128" y="2615129"/>
            <a:ext cx="754526" cy="769441"/>
            <a:chOff x="863284" y="2543791"/>
            <a:chExt cx="754526" cy="769441"/>
          </a:xfrm>
          <a:effectLst>
            <a:outerShdw blurRad="50800" dist="38100" dir="2700000" algn="tl" rotWithShape="0">
              <a:prstClr val="black">
                <a:alpha val="40000"/>
              </a:prstClr>
            </a:outerShdw>
          </a:effectLst>
        </p:grpSpPr>
        <p:grpSp>
          <p:nvGrpSpPr>
            <p:cNvPr id="6" name="组合 5"/>
            <p:cNvGrpSpPr/>
            <p:nvPr/>
          </p:nvGrpSpPr>
          <p:grpSpPr>
            <a:xfrm>
              <a:off x="863284" y="2551248"/>
              <a:ext cx="754526" cy="754526"/>
              <a:chOff x="2180022" y="2446667"/>
              <a:chExt cx="1008000" cy="1008000"/>
            </a:xfrm>
          </p:grpSpPr>
          <p:sp>
            <p:nvSpPr>
              <p:cNvPr id="3" name="矩形 2"/>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5" name="直接连接符 4"/>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35" name="TextBox 14"/>
            <p:cNvSpPr txBox="1"/>
            <p:nvPr/>
          </p:nvSpPr>
          <p:spPr>
            <a:xfrm>
              <a:off x="883730" y="2543791"/>
              <a:ext cx="713634" cy="769441"/>
            </a:xfrm>
            <a:prstGeom prst="rect">
              <a:avLst/>
            </a:prstGeom>
            <a:noFill/>
          </p:spPr>
          <p:txBody>
            <a:bodyPr wrap="square" rtlCol="0">
              <a:spAutoFit/>
            </a:bodyPr>
            <a:lstStyle/>
            <a:p>
              <a:pPr algn="ctr"/>
              <a:r>
                <a:rPr lang="zh-CN" altLang="en-US" sz="4400" b="1" dirty="0" smtClean="0">
                  <a:latin typeface="微软雅黑" panose="020B0503020204020204" pitchFamily="34" charset="-122"/>
                  <a:ea typeface="微软雅黑" panose="020B0503020204020204" pitchFamily="34" charset="-122"/>
                </a:rPr>
                <a:t>两</a:t>
              </a:r>
              <a:endParaRPr lang="zh-CN" altLang="en-US" sz="4400" b="1"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902559" y="2615129"/>
            <a:ext cx="754526" cy="769441"/>
            <a:chOff x="1809637" y="2543791"/>
            <a:chExt cx="754526" cy="769441"/>
          </a:xfrm>
          <a:effectLst>
            <a:outerShdw blurRad="50800" dist="38100" dir="2700000" algn="tl" rotWithShape="0">
              <a:prstClr val="black">
                <a:alpha val="40000"/>
              </a:prstClr>
            </a:outerShdw>
          </a:effectLst>
        </p:grpSpPr>
        <p:grpSp>
          <p:nvGrpSpPr>
            <p:cNvPr id="51" name="组合 50"/>
            <p:cNvGrpSpPr/>
            <p:nvPr/>
          </p:nvGrpSpPr>
          <p:grpSpPr>
            <a:xfrm>
              <a:off x="1809637" y="2551248"/>
              <a:ext cx="754526" cy="754526"/>
              <a:chOff x="2180022" y="2446667"/>
              <a:chExt cx="1008000" cy="1008000"/>
            </a:xfrm>
          </p:grpSpPr>
          <p:sp>
            <p:nvSpPr>
              <p:cNvPr id="53" name="矩形 52"/>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54" name="直接连接符 53"/>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2"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a:latin typeface="微软雅黑" panose="020B0503020204020204" pitchFamily="34" charset="-122"/>
                  <a:ea typeface="微软雅黑" panose="020B0503020204020204" pitchFamily="34" charset="-122"/>
                </a:rPr>
                <a:t>学</a:t>
              </a:r>
            </a:p>
          </p:txBody>
        </p:sp>
      </p:grpSp>
      <p:grpSp>
        <p:nvGrpSpPr>
          <p:cNvPr id="18" name="组合 17"/>
          <p:cNvGrpSpPr/>
          <p:nvPr/>
        </p:nvGrpSpPr>
        <p:grpSpPr>
          <a:xfrm>
            <a:off x="2755990" y="2615129"/>
            <a:ext cx="754526" cy="769441"/>
            <a:chOff x="2755990" y="2543791"/>
            <a:chExt cx="754526" cy="769441"/>
          </a:xfrm>
          <a:effectLst>
            <a:outerShdw blurRad="50800" dist="38100" dir="2700000" algn="tl" rotWithShape="0">
              <a:prstClr val="black">
                <a:alpha val="40000"/>
              </a:prstClr>
            </a:outerShdw>
          </a:effectLst>
        </p:grpSpPr>
        <p:grpSp>
          <p:nvGrpSpPr>
            <p:cNvPr id="10" name="组合 9"/>
            <p:cNvGrpSpPr/>
            <p:nvPr/>
          </p:nvGrpSpPr>
          <p:grpSpPr>
            <a:xfrm>
              <a:off x="2755990" y="2551248"/>
              <a:ext cx="754526" cy="754526"/>
              <a:chOff x="2655510" y="2582189"/>
              <a:chExt cx="831406" cy="831406"/>
            </a:xfrm>
          </p:grpSpPr>
          <p:sp>
            <p:nvSpPr>
              <p:cNvPr id="59" name="矩形 58"/>
              <p:cNvSpPr/>
              <p:nvPr/>
            </p:nvSpPr>
            <p:spPr>
              <a:xfrm>
                <a:off x="2655510" y="2582189"/>
                <a:ext cx="831406" cy="83140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60" name="直接连接符 59"/>
              <p:cNvCxnSpPr/>
              <p:nvPr/>
            </p:nvCxnSpPr>
            <p:spPr>
              <a:xfrm>
                <a:off x="2655510" y="2997892"/>
                <a:ext cx="83140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2655510" y="2997892"/>
                <a:ext cx="83140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8" name="TextBox 14"/>
            <p:cNvSpPr txBox="1"/>
            <p:nvPr/>
          </p:nvSpPr>
          <p:spPr>
            <a:xfrm>
              <a:off x="2776435" y="2543791"/>
              <a:ext cx="713636" cy="769441"/>
            </a:xfrm>
            <a:prstGeom prst="rect">
              <a:avLst/>
            </a:prstGeom>
            <a:noFill/>
          </p:spPr>
          <p:txBody>
            <a:bodyPr wrap="square" rtlCol="0">
              <a:spAutoFit/>
            </a:bodyPr>
            <a:lstStyle/>
            <a:p>
              <a:pPr algn="ctr"/>
              <a:r>
                <a:rPr lang="zh-CN" altLang="en-US" sz="4400" b="1" dirty="0" smtClean="0">
                  <a:latin typeface="微软雅黑" panose="020B0503020204020204" pitchFamily="34" charset="-122"/>
                  <a:ea typeface="微软雅黑" panose="020B0503020204020204" pitchFamily="34" charset="-122"/>
                </a:rPr>
                <a:t>一</a:t>
              </a:r>
              <a:endParaRPr lang="zh-CN" altLang="en-US" sz="4400" b="1" dirty="0">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3609422" y="2615129"/>
            <a:ext cx="754526" cy="769441"/>
            <a:chOff x="3705928" y="2543791"/>
            <a:chExt cx="754526" cy="769441"/>
          </a:xfrm>
          <a:effectLst>
            <a:outerShdw blurRad="50800" dist="38100" dir="2700000" algn="tl" rotWithShape="0">
              <a:prstClr val="black">
                <a:alpha val="40000"/>
              </a:prstClr>
            </a:outerShdw>
          </a:effectLst>
        </p:grpSpPr>
        <p:grpSp>
          <p:nvGrpSpPr>
            <p:cNvPr id="63" name="组合 62"/>
            <p:cNvGrpSpPr/>
            <p:nvPr/>
          </p:nvGrpSpPr>
          <p:grpSpPr>
            <a:xfrm>
              <a:off x="3705928" y="2551248"/>
              <a:ext cx="754526" cy="754526"/>
              <a:chOff x="2180022" y="2446667"/>
              <a:chExt cx="1008000" cy="1008000"/>
            </a:xfrm>
          </p:grpSpPr>
          <p:sp>
            <p:nvSpPr>
              <p:cNvPr id="65" name="矩形 64"/>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66" name="直接连接符 65"/>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64" name="TextBox 14"/>
            <p:cNvSpPr txBox="1"/>
            <p:nvPr/>
          </p:nvSpPr>
          <p:spPr>
            <a:xfrm>
              <a:off x="3726373" y="2543791"/>
              <a:ext cx="713636" cy="769441"/>
            </a:xfrm>
            <a:prstGeom prst="rect">
              <a:avLst/>
            </a:prstGeom>
            <a:noFill/>
          </p:spPr>
          <p:txBody>
            <a:bodyPr wrap="square" rtlCol="0">
              <a:spAutoFit/>
            </a:bodyPr>
            <a:lstStyle/>
            <a:p>
              <a:pPr algn="ctr"/>
              <a:r>
                <a:rPr lang="zh-CN" altLang="en-US" sz="4400" b="1" dirty="0" smtClean="0">
                  <a:latin typeface="微软雅黑" panose="020B0503020204020204" pitchFamily="34" charset="-122"/>
                  <a:ea typeface="微软雅黑" panose="020B0503020204020204" pitchFamily="34" charset="-122"/>
                </a:rPr>
                <a:t>做</a:t>
              </a:r>
              <a:endParaRPr lang="zh-CN" altLang="en-US" sz="4400" b="1" dirty="0">
                <a:latin typeface="微软雅黑" panose="020B0503020204020204" pitchFamily="34" charset="-122"/>
                <a:ea typeface="微软雅黑" panose="020B0503020204020204" pitchFamily="34" charset="-122"/>
              </a:endParaRPr>
            </a:p>
          </p:txBody>
        </p:sp>
      </p:grpSp>
      <p:sp>
        <p:nvSpPr>
          <p:cNvPr id="9" name="文本框 8"/>
          <p:cNvSpPr txBox="1"/>
          <p:nvPr/>
        </p:nvSpPr>
        <p:spPr>
          <a:xfrm>
            <a:off x="4410742" y="2913745"/>
            <a:ext cx="1612365" cy="523220"/>
          </a:xfrm>
          <a:prstGeom prst="rect">
            <a:avLst/>
          </a:prstGeom>
          <a:noFill/>
        </p:spPr>
        <p:txBody>
          <a:bodyPr wrap="square" rtlCol="0">
            <a:spAutoFit/>
          </a:bodyPr>
          <a:lstStyle/>
          <a:p>
            <a:pPr algn="ctr"/>
            <a:r>
              <a:rPr lang="zh-CN" altLang="en-US" sz="2800" b="1" dirty="0" smtClean="0"/>
              <a:t>精讲解读</a:t>
            </a:r>
            <a:endParaRPr lang="zh-CN" altLang="en-US" sz="2800" b="1" dirty="0"/>
          </a:p>
        </p:txBody>
      </p:sp>
      <p:sp>
        <p:nvSpPr>
          <p:cNvPr id="68" name="矩形 67"/>
          <p:cNvSpPr/>
          <p:nvPr/>
        </p:nvSpPr>
        <p:spPr>
          <a:xfrm>
            <a:off x="6023107" y="2660383"/>
            <a:ext cx="72008"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endParaRPr>
          </a:p>
        </p:txBody>
      </p:sp>
      <p:sp>
        <p:nvSpPr>
          <p:cNvPr id="47" name="文本框 46"/>
          <p:cNvSpPr txBox="1"/>
          <p:nvPr/>
        </p:nvSpPr>
        <p:spPr>
          <a:xfrm>
            <a:off x="6948264" y="13692"/>
            <a:ext cx="2077285"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2400" dirty="0" smtClean="0"/>
              <a:t>学</a:t>
            </a:r>
            <a:r>
              <a:rPr lang="zh-CN" altLang="en-US" sz="6600" dirty="0" smtClean="0">
                <a:solidFill>
                  <a:srgbClr val="C00000"/>
                </a:solidFill>
                <a:latin typeface="华文行楷" panose="02010800040101010101" pitchFamily="2" charset="-122"/>
                <a:ea typeface="华文行楷" panose="02010800040101010101" pitchFamily="2" charset="-122"/>
              </a:rPr>
              <a:t>习</a:t>
            </a:r>
            <a:r>
              <a:rPr lang="zh-CN" altLang="en-US" sz="2400" dirty="0" smtClean="0"/>
              <a:t>路上</a:t>
            </a:r>
            <a:endParaRPr lang="zh-CN" altLang="en-US" sz="2400" dirty="0"/>
          </a:p>
        </p:txBody>
      </p:sp>
      <p:pic>
        <p:nvPicPr>
          <p:cNvPr id="2" name="上海电影乐团 - 红旗颂 [mqms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10742" y="-1104076"/>
            <a:ext cx="609600" cy="609600"/>
          </a:xfrm>
          <a:prstGeom prst="rect">
            <a:avLst/>
          </a:prstGeom>
        </p:spPr>
      </p:pic>
    </p:spTree>
    <p:extLst>
      <p:ext uri="{BB962C8B-B14F-4D97-AF65-F5344CB8AC3E}">
        <p14:creationId xmlns:p14="http://schemas.microsoft.com/office/powerpoint/2010/main" val="137709999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1500"/>
                                            <p:tgtEl>
                                              <p:spTgt spid="47"/>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anim calcmode="lin" valueType="num">
                                          <p:cBhvr>
                                            <p:cTn id="15" dur="2000" fill="hold"/>
                                            <p:tgtEl>
                                              <p:spTgt spid="1026"/>
                                            </p:tgtEl>
                                            <p:attrNameLst>
                                              <p:attrName>ppt_x</p:attrName>
                                            </p:attrNameLst>
                                          </p:cBhvr>
                                          <p:tavLst>
                                            <p:tav tm="0">
                                              <p:val>
                                                <p:strVal val="#ppt_x"/>
                                              </p:val>
                                            </p:tav>
                                            <p:tav tm="100000">
                                              <p:val>
                                                <p:strVal val="#ppt_x"/>
                                              </p:val>
                                            </p:tav>
                                          </p:tavLst>
                                        </p:anim>
                                        <p:anim calcmode="lin" valueType="num">
                                          <p:cBhvr>
                                            <p:cTn id="16" dur="2000" fill="hold"/>
                                            <p:tgtEl>
                                              <p:spTgt spid="1026"/>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par>
                                    <p:cTn id="20" presetID="10"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0"/>
                                            <p:tgtEl>
                                              <p:spTgt spid="13"/>
                                            </p:tgtEl>
                                          </p:cBhvr>
                                        </p:animEffect>
                                      </p:childTnLst>
                                    </p:cTn>
                                  </p:par>
                                  <p:par>
                                    <p:cTn id="23" presetID="42" presetClass="entr" presetSubtype="0" fill="hold" nodeType="withEffect">
                                      <p:stCondLst>
                                        <p:cond delay="75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3000"/>
                                            <p:tgtEl>
                                              <p:spTgt spid="44"/>
                                            </p:tgtEl>
                                          </p:cBhvr>
                                        </p:animEffect>
                                        <p:anim calcmode="lin" valueType="num">
                                          <p:cBhvr>
                                            <p:cTn id="26" dur="13000" fill="hold"/>
                                            <p:tgtEl>
                                              <p:spTgt spid="44"/>
                                            </p:tgtEl>
                                            <p:attrNameLst>
                                              <p:attrName>ppt_x</p:attrName>
                                            </p:attrNameLst>
                                          </p:cBhvr>
                                          <p:tavLst>
                                            <p:tav tm="0">
                                              <p:val>
                                                <p:strVal val="#ppt_x"/>
                                              </p:val>
                                            </p:tav>
                                            <p:tav tm="100000">
                                              <p:val>
                                                <p:strVal val="#ppt_x"/>
                                              </p:val>
                                            </p:tav>
                                          </p:tavLst>
                                        </p:anim>
                                        <p:anim calcmode="lin" valueType="num">
                                          <p:cBhvr>
                                            <p:cTn id="27" dur="13000" fill="hold"/>
                                            <p:tgtEl>
                                              <p:spTgt spid="4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75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3000"/>
                                            <p:tgtEl>
                                              <p:spTgt spid="19"/>
                                            </p:tgtEl>
                                          </p:cBhvr>
                                        </p:animEffect>
                                      </p:childTnLst>
                                    </p:cTn>
                                  </p:par>
                                  <p:par>
                                    <p:cTn id="31" presetID="53" presetClass="entr" presetSubtype="16" fill="hold" nodeType="withEffect">
                                      <p:stCondLst>
                                        <p:cond delay="750"/>
                                      </p:stCondLst>
                                      <p:childTnLst>
                                        <p:set>
                                          <p:cBhvr>
                                            <p:cTn id="32" dur="1" fill="hold">
                                              <p:stCondLst>
                                                <p:cond delay="0"/>
                                              </p:stCondLst>
                                            </p:cTn>
                                            <p:tgtEl>
                                              <p:spTgt spid="19"/>
                                            </p:tgtEl>
                                            <p:attrNameLst>
                                              <p:attrName>style.visibility</p:attrName>
                                            </p:attrNameLst>
                                          </p:cBhvr>
                                          <p:to>
                                            <p:strVal val="visible"/>
                                          </p:to>
                                        </p:set>
                                        <p:anim calcmode="lin" valueType="num">
                                          <p:cBhvr>
                                            <p:cTn id="33" dur="3000" fill="hold"/>
                                            <p:tgtEl>
                                              <p:spTgt spid="19"/>
                                            </p:tgtEl>
                                            <p:attrNameLst>
                                              <p:attrName>ppt_w</p:attrName>
                                            </p:attrNameLst>
                                          </p:cBhvr>
                                          <p:tavLst>
                                            <p:tav tm="0">
                                              <p:val>
                                                <p:fltVal val="0"/>
                                              </p:val>
                                            </p:tav>
                                            <p:tav tm="100000">
                                              <p:val>
                                                <p:strVal val="#ppt_w"/>
                                              </p:val>
                                            </p:tav>
                                          </p:tavLst>
                                        </p:anim>
                                        <p:anim calcmode="lin" valueType="num">
                                          <p:cBhvr>
                                            <p:cTn id="34" dur="3000" fill="hold"/>
                                            <p:tgtEl>
                                              <p:spTgt spid="19"/>
                                            </p:tgtEl>
                                            <p:attrNameLst>
                                              <p:attrName>ppt_h</p:attrName>
                                            </p:attrNameLst>
                                          </p:cBhvr>
                                          <p:tavLst>
                                            <p:tav tm="0">
                                              <p:val>
                                                <p:fltVal val="0"/>
                                              </p:val>
                                            </p:tav>
                                            <p:tav tm="100000">
                                              <p:val>
                                                <p:strVal val="#ppt_h"/>
                                              </p:val>
                                            </p:tav>
                                          </p:tavLst>
                                        </p:anim>
                                        <p:animEffect transition="in" filter="fade">
                                          <p:cBhvr>
                                            <p:cTn id="35" dur="3000"/>
                                            <p:tgtEl>
                                              <p:spTgt spid="19"/>
                                            </p:tgtEl>
                                          </p:cBhvr>
                                        </p:animEffect>
                                      </p:childTnLst>
                                    </p:cTn>
                                  </p:par>
                                  <p:par>
                                    <p:cTn id="36" presetID="42" presetClass="path" presetSubtype="0" accel="26000" decel="74000" fill="hold" nodeType="withEffect">
                                      <p:stCondLst>
                                        <p:cond delay="750"/>
                                      </p:stCondLst>
                                      <p:childTnLst>
                                        <p:animMotion origin="layout" path="M -4.44444E-6 1.85185E-6 L -0.11128 0.00278 " pathEditMode="relative" rAng="0" ptsTypes="AA">
                                          <p:cBhvr>
                                            <p:cTn id="37" dur="3000" spd="-100000" fill="hold"/>
                                            <p:tgtEl>
                                              <p:spTgt spid="19"/>
                                            </p:tgtEl>
                                            <p:attrNameLst>
                                              <p:attrName>ppt_x</p:attrName>
                                              <p:attrName>ppt_y</p:attrName>
                                            </p:attrNameLst>
                                          </p:cBhvr>
                                          <p:rCtr x="-5573" y="123"/>
                                        </p:animMotion>
                                      </p:childTnLst>
                                    </p:cTn>
                                  </p:par>
                                  <p:par>
                                    <p:cTn id="38" presetID="10" presetClass="entr" presetSubtype="0" fill="hold" grpId="0" nodeType="withEffect">
                                      <p:stCondLst>
                                        <p:cond delay="1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4000"/>
                                            <p:tgtEl>
                                              <p:spTgt spid="21"/>
                                            </p:tgtEl>
                                          </p:cBhvr>
                                        </p:animEffect>
                                      </p:childTnLst>
                                    </p:cTn>
                                  </p:par>
                                  <p:par>
                                    <p:cTn id="41" presetID="64" presetClass="path" presetSubtype="0" decel="51000" fill="hold" grpId="1" nodeType="withEffect">
                                      <p:stCondLst>
                                        <p:cond delay="1750"/>
                                      </p:stCondLst>
                                      <p:childTnLst>
                                        <p:animMotion origin="layout" path="M -3.88889E-6 -3.58025E-6 L -3.88889E-6 -0.12685 " pathEditMode="relative" rAng="0" ptsTypes="AA">
                                          <p:cBhvr>
                                            <p:cTn id="42" dur="4000" spd="-100000" fill="hold"/>
                                            <p:tgtEl>
                                              <p:spTgt spid="21"/>
                                            </p:tgtEl>
                                            <p:attrNameLst>
                                              <p:attrName>ppt_x</p:attrName>
                                              <p:attrName>ppt_y</p:attrName>
                                            </p:attrNameLst>
                                          </p:cBhvr>
                                          <p:rCtr x="0" y="-6358"/>
                                        </p:animMotion>
                                      </p:childTnLst>
                                    </p:cTn>
                                  </p:par>
                                  <p:par>
                                    <p:cTn id="43" presetID="2" presetClass="entr" presetSubtype="2" decel="59000" fill="hold" grpId="0" nodeType="withEffect">
                                      <p:stCondLst>
                                        <p:cond delay="2750"/>
                                      </p:stCondLst>
                                      <p:iterate type="lt">
                                        <p:tmPct val="10000"/>
                                      </p:iterate>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1250" fill="hold"/>
                                            <p:tgtEl>
                                              <p:spTgt spid="20"/>
                                            </p:tgtEl>
                                            <p:attrNameLst>
                                              <p:attrName>ppt_x</p:attrName>
                                            </p:attrNameLst>
                                          </p:cBhvr>
                                          <p:tavLst>
                                            <p:tav tm="0">
                                              <p:val>
                                                <p:strVal val="1+#ppt_w/2"/>
                                              </p:val>
                                            </p:tav>
                                            <p:tav tm="100000">
                                              <p:val>
                                                <p:strVal val="#ppt_x"/>
                                              </p:val>
                                            </p:tav>
                                          </p:tavLst>
                                        </p:anim>
                                        <p:anim calcmode="lin" valueType="num">
                                          <p:cBhvr additive="base">
                                            <p:cTn id="46" dur="1250" fill="hold"/>
                                            <p:tgtEl>
                                              <p:spTgt spid="20"/>
                                            </p:tgtEl>
                                            <p:attrNameLst>
                                              <p:attrName>ppt_y</p:attrName>
                                            </p:attrNameLst>
                                          </p:cBhvr>
                                          <p:tavLst>
                                            <p:tav tm="0">
                                              <p:val>
                                                <p:strVal val="#ppt_y"/>
                                              </p:val>
                                            </p:tav>
                                            <p:tav tm="100000">
                                              <p:val>
                                                <p:strVal val="#ppt_y"/>
                                              </p:val>
                                            </p:tav>
                                          </p:tavLst>
                                        </p:anim>
                                      </p:childTnLst>
                                    </p:cTn>
                                  </p:par>
                                  <p:par>
                                    <p:cTn id="47" presetID="53" presetClass="entr" presetSubtype="16" fill="hold" nodeType="withEffect">
                                      <p:stCondLst>
                                        <p:cond delay="65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250" fill="hold"/>
                                            <p:tgtEl>
                                              <p:spTgt spid="11"/>
                                            </p:tgtEl>
                                            <p:attrNameLst>
                                              <p:attrName>ppt_w</p:attrName>
                                            </p:attrNameLst>
                                          </p:cBhvr>
                                          <p:tavLst>
                                            <p:tav tm="0">
                                              <p:val>
                                                <p:fltVal val="0"/>
                                              </p:val>
                                            </p:tav>
                                            <p:tav tm="100000">
                                              <p:val>
                                                <p:strVal val="#ppt_w"/>
                                              </p:val>
                                            </p:tav>
                                          </p:tavLst>
                                        </p:anim>
                                        <p:anim calcmode="lin" valueType="num">
                                          <p:cBhvr>
                                            <p:cTn id="50" dur="1250" fill="hold"/>
                                            <p:tgtEl>
                                              <p:spTgt spid="11"/>
                                            </p:tgtEl>
                                            <p:attrNameLst>
                                              <p:attrName>ppt_h</p:attrName>
                                            </p:attrNameLst>
                                          </p:cBhvr>
                                          <p:tavLst>
                                            <p:tav tm="0">
                                              <p:val>
                                                <p:fltVal val="0"/>
                                              </p:val>
                                            </p:tav>
                                            <p:tav tm="100000">
                                              <p:val>
                                                <p:strVal val="#ppt_h"/>
                                              </p:val>
                                            </p:tav>
                                          </p:tavLst>
                                        </p:anim>
                                        <p:animEffect transition="in" filter="fade">
                                          <p:cBhvr>
                                            <p:cTn id="51" dur="1250"/>
                                            <p:tgtEl>
                                              <p:spTgt spid="11"/>
                                            </p:tgtEl>
                                          </p:cBhvr>
                                        </p:animEffect>
                                      </p:childTnLst>
                                    </p:cTn>
                                  </p:par>
                                  <p:par>
                                    <p:cTn id="52" presetID="53" presetClass="entr" presetSubtype="16" fill="hold" nodeType="withEffect">
                                      <p:stCondLst>
                                        <p:cond delay="65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250" fill="hold"/>
                                            <p:tgtEl>
                                              <p:spTgt spid="17"/>
                                            </p:tgtEl>
                                            <p:attrNameLst>
                                              <p:attrName>ppt_w</p:attrName>
                                            </p:attrNameLst>
                                          </p:cBhvr>
                                          <p:tavLst>
                                            <p:tav tm="0">
                                              <p:val>
                                                <p:fltVal val="0"/>
                                              </p:val>
                                            </p:tav>
                                            <p:tav tm="100000">
                                              <p:val>
                                                <p:strVal val="#ppt_w"/>
                                              </p:val>
                                            </p:tav>
                                          </p:tavLst>
                                        </p:anim>
                                        <p:anim calcmode="lin" valueType="num">
                                          <p:cBhvr>
                                            <p:cTn id="55" dur="1250" fill="hold"/>
                                            <p:tgtEl>
                                              <p:spTgt spid="17"/>
                                            </p:tgtEl>
                                            <p:attrNameLst>
                                              <p:attrName>ppt_h</p:attrName>
                                            </p:attrNameLst>
                                          </p:cBhvr>
                                          <p:tavLst>
                                            <p:tav tm="0">
                                              <p:val>
                                                <p:fltVal val="0"/>
                                              </p:val>
                                            </p:tav>
                                            <p:tav tm="100000">
                                              <p:val>
                                                <p:strVal val="#ppt_h"/>
                                              </p:val>
                                            </p:tav>
                                          </p:tavLst>
                                        </p:anim>
                                        <p:animEffect transition="in" filter="fade">
                                          <p:cBhvr>
                                            <p:cTn id="56" dur="1250"/>
                                            <p:tgtEl>
                                              <p:spTgt spid="17"/>
                                            </p:tgtEl>
                                          </p:cBhvr>
                                        </p:animEffect>
                                      </p:childTnLst>
                                    </p:cTn>
                                  </p:par>
                                  <p:par>
                                    <p:cTn id="57" presetID="53" presetClass="entr" presetSubtype="16" fill="hold" nodeType="withEffect">
                                      <p:stCondLst>
                                        <p:cond delay="6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250" fill="hold"/>
                                            <p:tgtEl>
                                              <p:spTgt spid="18"/>
                                            </p:tgtEl>
                                            <p:attrNameLst>
                                              <p:attrName>ppt_w</p:attrName>
                                            </p:attrNameLst>
                                          </p:cBhvr>
                                          <p:tavLst>
                                            <p:tav tm="0">
                                              <p:val>
                                                <p:fltVal val="0"/>
                                              </p:val>
                                            </p:tav>
                                            <p:tav tm="100000">
                                              <p:val>
                                                <p:strVal val="#ppt_w"/>
                                              </p:val>
                                            </p:tav>
                                          </p:tavLst>
                                        </p:anim>
                                        <p:anim calcmode="lin" valueType="num">
                                          <p:cBhvr>
                                            <p:cTn id="60" dur="1250" fill="hold"/>
                                            <p:tgtEl>
                                              <p:spTgt spid="18"/>
                                            </p:tgtEl>
                                            <p:attrNameLst>
                                              <p:attrName>ppt_h</p:attrName>
                                            </p:attrNameLst>
                                          </p:cBhvr>
                                          <p:tavLst>
                                            <p:tav tm="0">
                                              <p:val>
                                                <p:fltVal val="0"/>
                                              </p:val>
                                            </p:tav>
                                            <p:tav tm="100000">
                                              <p:val>
                                                <p:strVal val="#ppt_h"/>
                                              </p:val>
                                            </p:tav>
                                          </p:tavLst>
                                        </p:anim>
                                        <p:animEffect transition="in" filter="fade">
                                          <p:cBhvr>
                                            <p:cTn id="61" dur="1250"/>
                                            <p:tgtEl>
                                              <p:spTgt spid="18"/>
                                            </p:tgtEl>
                                          </p:cBhvr>
                                        </p:animEffect>
                                      </p:childTnLst>
                                    </p:cTn>
                                  </p:par>
                                  <p:par>
                                    <p:cTn id="62" presetID="53" presetClass="entr" presetSubtype="16" fill="hold" nodeType="withEffect">
                                      <p:stCondLst>
                                        <p:cond delay="6500"/>
                                      </p:stCondLst>
                                      <p:childTnLst>
                                        <p:set>
                                          <p:cBhvr>
                                            <p:cTn id="63" dur="1" fill="hold">
                                              <p:stCondLst>
                                                <p:cond delay="0"/>
                                              </p:stCondLst>
                                            </p:cTn>
                                            <p:tgtEl>
                                              <p:spTgt spid="69"/>
                                            </p:tgtEl>
                                            <p:attrNameLst>
                                              <p:attrName>style.visibility</p:attrName>
                                            </p:attrNameLst>
                                          </p:cBhvr>
                                          <p:to>
                                            <p:strVal val="visible"/>
                                          </p:to>
                                        </p:set>
                                        <p:anim calcmode="lin" valueType="num">
                                          <p:cBhvr>
                                            <p:cTn id="64" dur="1250" fill="hold"/>
                                            <p:tgtEl>
                                              <p:spTgt spid="69"/>
                                            </p:tgtEl>
                                            <p:attrNameLst>
                                              <p:attrName>ppt_w</p:attrName>
                                            </p:attrNameLst>
                                          </p:cBhvr>
                                          <p:tavLst>
                                            <p:tav tm="0">
                                              <p:val>
                                                <p:fltVal val="0"/>
                                              </p:val>
                                            </p:tav>
                                            <p:tav tm="100000">
                                              <p:val>
                                                <p:strVal val="#ppt_w"/>
                                              </p:val>
                                            </p:tav>
                                          </p:tavLst>
                                        </p:anim>
                                        <p:anim calcmode="lin" valueType="num">
                                          <p:cBhvr>
                                            <p:cTn id="65" dur="1250" fill="hold"/>
                                            <p:tgtEl>
                                              <p:spTgt spid="69"/>
                                            </p:tgtEl>
                                            <p:attrNameLst>
                                              <p:attrName>ppt_h</p:attrName>
                                            </p:attrNameLst>
                                          </p:cBhvr>
                                          <p:tavLst>
                                            <p:tav tm="0">
                                              <p:val>
                                                <p:fltVal val="0"/>
                                              </p:val>
                                            </p:tav>
                                            <p:tav tm="100000">
                                              <p:val>
                                                <p:strVal val="#ppt_h"/>
                                              </p:val>
                                            </p:tav>
                                          </p:tavLst>
                                        </p:anim>
                                        <p:animEffect transition="in" filter="fade">
                                          <p:cBhvr>
                                            <p:cTn id="66" dur="1250"/>
                                            <p:tgtEl>
                                              <p:spTgt spid="69"/>
                                            </p:tgtEl>
                                          </p:cBhvr>
                                        </p:animEffect>
                                      </p:childTnLst>
                                    </p:cTn>
                                  </p:par>
                                  <p:par>
                                    <p:cTn id="67" presetID="22" presetClass="entr" presetSubtype="8" fill="hold" grpId="0" nodeType="withEffect">
                                      <p:stCondLst>
                                        <p:cond delay="775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2000"/>
                                            <p:tgtEl>
                                              <p:spTgt spid="9"/>
                                            </p:tgtEl>
                                          </p:cBhvr>
                                        </p:animEffect>
                                      </p:childTnLst>
                                    </p:cTn>
                                  </p:par>
                                  <p:par>
                                    <p:cTn id="70" presetID="22" presetClass="entr" presetSubtype="1" fill="hold" grpId="0" nodeType="withEffect">
                                      <p:stCondLst>
                                        <p:cond delay="9750"/>
                                      </p:stCondLst>
                                      <p:childTnLst>
                                        <p:set>
                                          <p:cBhvr>
                                            <p:cTn id="71" dur="1" fill="hold">
                                              <p:stCondLst>
                                                <p:cond delay="0"/>
                                              </p:stCondLst>
                                            </p:cTn>
                                            <p:tgtEl>
                                              <p:spTgt spid="68"/>
                                            </p:tgtEl>
                                            <p:attrNameLst>
                                              <p:attrName>style.visibility</p:attrName>
                                            </p:attrNameLst>
                                          </p:cBhvr>
                                          <p:to>
                                            <p:strVal val="visible"/>
                                          </p:to>
                                        </p:set>
                                        <p:animEffect transition="in" filter="wipe(up)">
                                          <p:cBhvr>
                                            <p:cTn id="72" dur="1000"/>
                                            <p:tgtEl>
                                              <p:spTgt spid="68"/>
                                            </p:tgtEl>
                                          </p:cBhvr>
                                        </p:animEffect>
                                      </p:childTnLst>
                                    </p:cTn>
                                  </p:par>
                                  <p:par>
                                    <p:cTn id="73" presetID="2" presetClass="entr" presetSubtype="2" fill="hold" nodeType="withEffect" p14:presetBounceEnd="41000">
                                      <p:stCondLst>
                                        <p:cond delay="10750"/>
                                      </p:stCondLst>
                                      <p:childTnLst>
                                        <p:set>
                                          <p:cBhvr>
                                            <p:cTn id="74" dur="1" fill="hold">
                                              <p:stCondLst>
                                                <p:cond delay="0"/>
                                              </p:stCondLst>
                                            </p:cTn>
                                            <p:tgtEl>
                                              <p:spTgt spid="8"/>
                                            </p:tgtEl>
                                            <p:attrNameLst>
                                              <p:attrName>style.visibility</p:attrName>
                                            </p:attrNameLst>
                                          </p:cBhvr>
                                          <p:to>
                                            <p:strVal val="visible"/>
                                          </p:to>
                                        </p:set>
                                        <p:anim calcmode="lin" valueType="num" p14:bounceEnd="41000">
                                          <p:cBhvr additive="base">
                                            <p:cTn id="75" dur="2500" fill="hold"/>
                                            <p:tgtEl>
                                              <p:spTgt spid="8"/>
                                            </p:tgtEl>
                                            <p:attrNameLst>
                                              <p:attrName>ppt_x</p:attrName>
                                            </p:attrNameLst>
                                          </p:cBhvr>
                                          <p:tavLst>
                                            <p:tav tm="0">
                                              <p:val>
                                                <p:strVal val="1+#ppt_w/2"/>
                                              </p:val>
                                            </p:tav>
                                            <p:tav tm="100000">
                                              <p:val>
                                                <p:strVal val="#ppt_x"/>
                                              </p:val>
                                            </p:tav>
                                          </p:tavLst>
                                        </p:anim>
                                        <p:anim calcmode="lin" valueType="num" p14:bounceEnd="41000">
                                          <p:cBhvr additive="base">
                                            <p:cTn id="76" dur="2500" fill="hold"/>
                                            <p:tgtEl>
                                              <p:spTgt spid="8"/>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14:presetBounceEnd="41000">
                                      <p:stCondLst>
                                        <p:cond delay="11500"/>
                                      </p:stCondLst>
                                      <p:childTnLst>
                                        <p:set>
                                          <p:cBhvr>
                                            <p:cTn id="78" dur="1" fill="hold">
                                              <p:stCondLst>
                                                <p:cond delay="0"/>
                                              </p:stCondLst>
                                            </p:cTn>
                                            <p:tgtEl>
                                              <p:spTgt spid="12"/>
                                            </p:tgtEl>
                                            <p:attrNameLst>
                                              <p:attrName>style.visibility</p:attrName>
                                            </p:attrNameLst>
                                          </p:cBhvr>
                                          <p:to>
                                            <p:strVal val="visible"/>
                                          </p:to>
                                        </p:set>
                                        <p:anim calcmode="lin" valueType="num" p14:bounceEnd="41000">
                                          <p:cBhvr additive="base">
                                            <p:cTn id="79" dur="2500" fill="hold"/>
                                            <p:tgtEl>
                                              <p:spTgt spid="12"/>
                                            </p:tgtEl>
                                            <p:attrNameLst>
                                              <p:attrName>ppt_x</p:attrName>
                                            </p:attrNameLst>
                                          </p:cBhvr>
                                          <p:tavLst>
                                            <p:tav tm="0">
                                              <p:val>
                                                <p:strVal val="1+#ppt_w/2"/>
                                              </p:val>
                                            </p:tav>
                                            <p:tav tm="100000">
                                              <p:val>
                                                <p:strVal val="#ppt_x"/>
                                              </p:val>
                                            </p:tav>
                                          </p:tavLst>
                                        </p:anim>
                                        <p:anim calcmode="lin" valueType="num" p14:bounceEnd="41000">
                                          <p:cBhvr additive="base">
                                            <p:cTn id="80" dur="2500" fill="hold"/>
                                            <p:tgtEl>
                                              <p:spTgt spid="12"/>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14:presetBounceEnd="41000">
                                      <p:stCondLst>
                                        <p:cond delay="12000"/>
                                      </p:stCondLst>
                                      <p:childTnLst>
                                        <p:set>
                                          <p:cBhvr>
                                            <p:cTn id="82" dur="1" fill="hold">
                                              <p:stCondLst>
                                                <p:cond delay="0"/>
                                              </p:stCondLst>
                                            </p:cTn>
                                            <p:tgtEl>
                                              <p:spTgt spid="14"/>
                                            </p:tgtEl>
                                            <p:attrNameLst>
                                              <p:attrName>style.visibility</p:attrName>
                                            </p:attrNameLst>
                                          </p:cBhvr>
                                          <p:to>
                                            <p:strVal val="visible"/>
                                          </p:to>
                                        </p:set>
                                        <p:anim calcmode="lin" valueType="num" p14:bounceEnd="41000">
                                          <p:cBhvr additive="base">
                                            <p:cTn id="83" dur="2500" fill="hold"/>
                                            <p:tgtEl>
                                              <p:spTgt spid="14"/>
                                            </p:tgtEl>
                                            <p:attrNameLst>
                                              <p:attrName>ppt_x</p:attrName>
                                            </p:attrNameLst>
                                          </p:cBhvr>
                                          <p:tavLst>
                                            <p:tav tm="0">
                                              <p:val>
                                                <p:strVal val="1+#ppt_w/2"/>
                                              </p:val>
                                            </p:tav>
                                            <p:tav tm="100000">
                                              <p:val>
                                                <p:strVal val="#ppt_x"/>
                                              </p:val>
                                            </p:tav>
                                          </p:tavLst>
                                        </p:anim>
                                        <p:anim calcmode="lin" valueType="num" p14:bounceEnd="41000">
                                          <p:cBhvr additive="base">
                                            <p:cTn id="84" dur="2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5" repeatCount="indefinite" fill="remove" display="0">
                      <p:stCondLst>
                        <p:cond delay="indefinite"/>
                      </p:stCondLst>
                      <p:endCondLst>
                        <p:cond evt="onStopAudio" delay="0">
                          <p:tgtEl>
                            <p:sldTgt/>
                          </p:tgtEl>
                        </p:cond>
                      </p:endCondLst>
                    </p:cTn>
                    <p:tgtEl>
                      <p:spTgt spid="2"/>
                    </p:tgtEl>
                  </p:cMediaNode>
                </p:audio>
              </p:childTnLst>
            </p:cTn>
          </p:par>
        </p:tnLst>
        <p:bldLst>
          <p:bldP spid="20" grpId="0"/>
          <p:bldP spid="21" grpId="0"/>
          <p:bldP spid="21" grpId="1"/>
          <p:bldP spid="9" grpId="0"/>
          <p:bldP spid="68" grpId="0" animBg="1"/>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1500"/>
                                            <p:tgtEl>
                                              <p:spTgt spid="47"/>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anim calcmode="lin" valueType="num">
                                          <p:cBhvr>
                                            <p:cTn id="15" dur="2000" fill="hold"/>
                                            <p:tgtEl>
                                              <p:spTgt spid="1026"/>
                                            </p:tgtEl>
                                            <p:attrNameLst>
                                              <p:attrName>ppt_x</p:attrName>
                                            </p:attrNameLst>
                                          </p:cBhvr>
                                          <p:tavLst>
                                            <p:tav tm="0">
                                              <p:val>
                                                <p:strVal val="#ppt_x"/>
                                              </p:val>
                                            </p:tav>
                                            <p:tav tm="100000">
                                              <p:val>
                                                <p:strVal val="#ppt_x"/>
                                              </p:val>
                                            </p:tav>
                                          </p:tavLst>
                                        </p:anim>
                                        <p:anim calcmode="lin" valueType="num">
                                          <p:cBhvr>
                                            <p:cTn id="16" dur="2000" fill="hold"/>
                                            <p:tgtEl>
                                              <p:spTgt spid="1026"/>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par>
                                    <p:cTn id="20" presetID="10"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0"/>
                                            <p:tgtEl>
                                              <p:spTgt spid="13"/>
                                            </p:tgtEl>
                                          </p:cBhvr>
                                        </p:animEffect>
                                      </p:childTnLst>
                                    </p:cTn>
                                  </p:par>
                                  <p:par>
                                    <p:cTn id="23" presetID="42" presetClass="entr" presetSubtype="0" fill="hold" nodeType="withEffect">
                                      <p:stCondLst>
                                        <p:cond delay="75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3000"/>
                                            <p:tgtEl>
                                              <p:spTgt spid="44"/>
                                            </p:tgtEl>
                                          </p:cBhvr>
                                        </p:animEffect>
                                        <p:anim calcmode="lin" valueType="num">
                                          <p:cBhvr>
                                            <p:cTn id="26" dur="13000" fill="hold"/>
                                            <p:tgtEl>
                                              <p:spTgt spid="44"/>
                                            </p:tgtEl>
                                            <p:attrNameLst>
                                              <p:attrName>ppt_x</p:attrName>
                                            </p:attrNameLst>
                                          </p:cBhvr>
                                          <p:tavLst>
                                            <p:tav tm="0">
                                              <p:val>
                                                <p:strVal val="#ppt_x"/>
                                              </p:val>
                                            </p:tav>
                                            <p:tav tm="100000">
                                              <p:val>
                                                <p:strVal val="#ppt_x"/>
                                              </p:val>
                                            </p:tav>
                                          </p:tavLst>
                                        </p:anim>
                                        <p:anim calcmode="lin" valueType="num">
                                          <p:cBhvr>
                                            <p:cTn id="27" dur="13000" fill="hold"/>
                                            <p:tgtEl>
                                              <p:spTgt spid="4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75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3000"/>
                                            <p:tgtEl>
                                              <p:spTgt spid="19"/>
                                            </p:tgtEl>
                                          </p:cBhvr>
                                        </p:animEffect>
                                      </p:childTnLst>
                                    </p:cTn>
                                  </p:par>
                                  <p:par>
                                    <p:cTn id="31" presetID="53" presetClass="entr" presetSubtype="16" fill="hold" nodeType="withEffect">
                                      <p:stCondLst>
                                        <p:cond delay="750"/>
                                      </p:stCondLst>
                                      <p:childTnLst>
                                        <p:set>
                                          <p:cBhvr>
                                            <p:cTn id="32" dur="1" fill="hold">
                                              <p:stCondLst>
                                                <p:cond delay="0"/>
                                              </p:stCondLst>
                                            </p:cTn>
                                            <p:tgtEl>
                                              <p:spTgt spid="19"/>
                                            </p:tgtEl>
                                            <p:attrNameLst>
                                              <p:attrName>style.visibility</p:attrName>
                                            </p:attrNameLst>
                                          </p:cBhvr>
                                          <p:to>
                                            <p:strVal val="visible"/>
                                          </p:to>
                                        </p:set>
                                        <p:anim calcmode="lin" valueType="num">
                                          <p:cBhvr>
                                            <p:cTn id="33" dur="3000" fill="hold"/>
                                            <p:tgtEl>
                                              <p:spTgt spid="19"/>
                                            </p:tgtEl>
                                            <p:attrNameLst>
                                              <p:attrName>ppt_w</p:attrName>
                                            </p:attrNameLst>
                                          </p:cBhvr>
                                          <p:tavLst>
                                            <p:tav tm="0">
                                              <p:val>
                                                <p:fltVal val="0"/>
                                              </p:val>
                                            </p:tav>
                                            <p:tav tm="100000">
                                              <p:val>
                                                <p:strVal val="#ppt_w"/>
                                              </p:val>
                                            </p:tav>
                                          </p:tavLst>
                                        </p:anim>
                                        <p:anim calcmode="lin" valueType="num">
                                          <p:cBhvr>
                                            <p:cTn id="34" dur="3000" fill="hold"/>
                                            <p:tgtEl>
                                              <p:spTgt spid="19"/>
                                            </p:tgtEl>
                                            <p:attrNameLst>
                                              <p:attrName>ppt_h</p:attrName>
                                            </p:attrNameLst>
                                          </p:cBhvr>
                                          <p:tavLst>
                                            <p:tav tm="0">
                                              <p:val>
                                                <p:fltVal val="0"/>
                                              </p:val>
                                            </p:tav>
                                            <p:tav tm="100000">
                                              <p:val>
                                                <p:strVal val="#ppt_h"/>
                                              </p:val>
                                            </p:tav>
                                          </p:tavLst>
                                        </p:anim>
                                        <p:animEffect transition="in" filter="fade">
                                          <p:cBhvr>
                                            <p:cTn id="35" dur="3000"/>
                                            <p:tgtEl>
                                              <p:spTgt spid="19"/>
                                            </p:tgtEl>
                                          </p:cBhvr>
                                        </p:animEffect>
                                      </p:childTnLst>
                                    </p:cTn>
                                  </p:par>
                                  <p:par>
                                    <p:cTn id="36" presetID="42" presetClass="path" presetSubtype="0" accel="26000" decel="74000" fill="hold" nodeType="withEffect">
                                      <p:stCondLst>
                                        <p:cond delay="750"/>
                                      </p:stCondLst>
                                      <p:childTnLst>
                                        <p:animMotion origin="layout" path="M -4.44444E-6 1.85185E-6 L -0.11128 0.00278 " pathEditMode="relative" rAng="0" ptsTypes="AA">
                                          <p:cBhvr>
                                            <p:cTn id="37" dur="3000" spd="-100000" fill="hold"/>
                                            <p:tgtEl>
                                              <p:spTgt spid="19"/>
                                            </p:tgtEl>
                                            <p:attrNameLst>
                                              <p:attrName>ppt_x</p:attrName>
                                              <p:attrName>ppt_y</p:attrName>
                                            </p:attrNameLst>
                                          </p:cBhvr>
                                          <p:rCtr x="-5573" y="123"/>
                                        </p:animMotion>
                                      </p:childTnLst>
                                    </p:cTn>
                                  </p:par>
                                  <p:par>
                                    <p:cTn id="38" presetID="10" presetClass="entr" presetSubtype="0" fill="hold" grpId="0" nodeType="withEffect">
                                      <p:stCondLst>
                                        <p:cond delay="1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4000"/>
                                            <p:tgtEl>
                                              <p:spTgt spid="21"/>
                                            </p:tgtEl>
                                          </p:cBhvr>
                                        </p:animEffect>
                                      </p:childTnLst>
                                    </p:cTn>
                                  </p:par>
                                  <p:par>
                                    <p:cTn id="41" presetID="64" presetClass="path" presetSubtype="0" decel="51000" fill="hold" grpId="1" nodeType="withEffect">
                                      <p:stCondLst>
                                        <p:cond delay="1750"/>
                                      </p:stCondLst>
                                      <p:childTnLst>
                                        <p:animMotion origin="layout" path="M -3.88889E-6 -3.58025E-6 L -3.88889E-6 -0.12685 " pathEditMode="relative" rAng="0" ptsTypes="AA">
                                          <p:cBhvr>
                                            <p:cTn id="42" dur="4000" spd="-100000" fill="hold"/>
                                            <p:tgtEl>
                                              <p:spTgt spid="21"/>
                                            </p:tgtEl>
                                            <p:attrNameLst>
                                              <p:attrName>ppt_x</p:attrName>
                                              <p:attrName>ppt_y</p:attrName>
                                            </p:attrNameLst>
                                          </p:cBhvr>
                                          <p:rCtr x="0" y="-6358"/>
                                        </p:animMotion>
                                      </p:childTnLst>
                                    </p:cTn>
                                  </p:par>
                                  <p:par>
                                    <p:cTn id="43" presetID="2" presetClass="entr" presetSubtype="2" decel="59000" fill="hold" grpId="0" nodeType="withEffect">
                                      <p:stCondLst>
                                        <p:cond delay="2750"/>
                                      </p:stCondLst>
                                      <p:iterate type="lt">
                                        <p:tmPct val="10000"/>
                                      </p:iterate>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1250" fill="hold"/>
                                            <p:tgtEl>
                                              <p:spTgt spid="20"/>
                                            </p:tgtEl>
                                            <p:attrNameLst>
                                              <p:attrName>ppt_x</p:attrName>
                                            </p:attrNameLst>
                                          </p:cBhvr>
                                          <p:tavLst>
                                            <p:tav tm="0">
                                              <p:val>
                                                <p:strVal val="1+#ppt_w/2"/>
                                              </p:val>
                                            </p:tav>
                                            <p:tav tm="100000">
                                              <p:val>
                                                <p:strVal val="#ppt_x"/>
                                              </p:val>
                                            </p:tav>
                                          </p:tavLst>
                                        </p:anim>
                                        <p:anim calcmode="lin" valueType="num">
                                          <p:cBhvr additive="base">
                                            <p:cTn id="46" dur="1250" fill="hold"/>
                                            <p:tgtEl>
                                              <p:spTgt spid="20"/>
                                            </p:tgtEl>
                                            <p:attrNameLst>
                                              <p:attrName>ppt_y</p:attrName>
                                            </p:attrNameLst>
                                          </p:cBhvr>
                                          <p:tavLst>
                                            <p:tav tm="0">
                                              <p:val>
                                                <p:strVal val="#ppt_y"/>
                                              </p:val>
                                            </p:tav>
                                            <p:tav tm="100000">
                                              <p:val>
                                                <p:strVal val="#ppt_y"/>
                                              </p:val>
                                            </p:tav>
                                          </p:tavLst>
                                        </p:anim>
                                      </p:childTnLst>
                                    </p:cTn>
                                  </p:par>
                                  <p:par>
                                    <p:cTn id="47" presetID="53" presetClass="entr" presetSubtype="16" fill="hold" nodeType="withEffect">
                                      <p:stCondLst>
                                        <p:cond delay="65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250" fill="hold"/>
                                            <p:tgtEl>
                                              <p:spTgt spid="11"/>
                                            </p:tgtEl>
                                            <p:attrNameLst>
                                              <p:attrName>ppt_w</p:attrName>
                                            </p:attrNameLst>
                                          </p:cBhvr>
                                          <p:tavLst>
                                            <p:tav tm="0">
                                              <p:val>
                                                <p:fltVal val="0"/>
                                              </p:val>
                                            </p:tav>
                                            <p:tav tm="100000">
                                              <p:val>
                                                <p:strVal val="#ppt_w"/>
                                              </p:val>
                                            </p:tav>
                                          </p:tavLst>
                                        </p:anim>
                                        <p:anim calcmode="lin" valueType="num">
                                          <p:cBhvr>
                                            <p:cTn id="50" dur="1250" fill="hold"/>
                                            <p:tgtEl>
                                              <p:spTgt spid="11"/>
                                            </p:tgtEl>
                                            <p:attrNameLst>
                                              <p:attrName>ppt_h</p:attrName>
                                            </p:attrNameLst>
                                          </p:cBhvr>
                                          <p:tavLst>
                                            <p:tav tm="0">
                                              <p:val>
                                                <p:fltVal val="0"/>
                                              </p:val>
                                            </p:tav>
                                            <p:tav tm="100000">
                                              <p:val>
                                                <p:strVal val="#ppt_h"/>
                                              </p:val>
                                            </p:tav>
                                          </p:tavLst>
                                        </p:anim>
                                        <p:animEffect transition="in" filter="fade">
                                          <p:cBhvr>
                                            <p:cTn id="51" dur="1250"/>
                                            <p:tgtEl>
                                              <p:spTgt spid="11"/>
                                            </p:tgtEl>
                                          </p:cBhvr>
                                        </p:animEffect>
                                      </p:childTnLst>
                                    </p:cTn>
                                  </p:par>
                                  <p:par>
                                    <p:cTn id="52" presetID="53" presetClass="entr" presetSubtype="16" fill="hold" nodeType="withEffect">
                                      <p:stCondLst>
                                        <p:cond delay="65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250" fill="hold"/>
                                            <p:tgtEl>
                                              <p:spTgt spid="17"/>
                                            </p:tgtEl>
                                            <p:attrNameLst>
                                              <p:attrName>ppt_w</p:attrName>
                                            </p:attrNameLst>
                                          </p:cBhvr>
                                          <p:tavLst>
                                            <p:tav tm="0">
                                              <p:val>
                                                <p:fltVal val="0"/>
                                              </p:val>
                                            </p:tav>
                                            <p:tav tm="100000">
                                              <p:val>
                                                <p:strVal val="#ppt_w"/>
                                              </p:val>
                                            </p:tav>
                                          </p:tavLst>
                                        </p:anim>
                                        <p:anim calcmode="lin" valueType="num">
                                          <p:cBhvr>
                                            <p:cTn id="55" dur="1250" fill="hold"/>
                                            <p:tgtEl>
                                              <p:spTgt spid="17"/>
                                            </p:tgtEl>
                                            <p:attrNameLst>
                                              <p:attrName>ppt_h</p:attrName>
                                            </p:attrNameLst>
                                          </p:cBhvr>
                                          <p:tavLst>
                                            <p:tav tm="0">
                                              <p:val>
                                                <p:fltVal val="0"/>
                                              </p:val>
                                            </p:tav>
                                            <p:tav tm="100000">
                                              <p:val>
                                                <p:strVal val="#ppt_h"/>
                                              </p:val>
                                            </p:tav>
                                          </p:tavLst>
                                        </p:anim>
                                        <p:animEffect transition="in" filter="fade">
                                          <p:cBhvr>
                                            <p:cTn id="56" dur="1250"/>
                                            <p:tgtEl>
                                              <p:spTgt spid="17"/>
                                            </p:tgtEl>
                                          </p:cBhvr>
                                        </p:animEffect>
                                      </p:childTnLst>
                                    </p:cTn>
                                  </p:par>
                                  <p:par>
                                    <p:cTn id="57" presetID="53" presetClass="entr" presetSubtype="16" fill="hold" nodeType="withEffect">
                                      <p:stCondLst>
                                        <p:cond delay="6500"/>
                                      </p:stCondLst>
                                      <p:childTnLst>
                                        <p:set>
                                          <p:cBhvr>
                                            <p:cTn id="58" dur="1" fill="hold">
                                              <p:stCondLst>
                                                <p:cond delay="0"/>
                                              </p:stCondLst>
                                            </p:cTn>
                                            <p:tgtEl>
                                              <p:spTgt spid="18"/>
                                            </p:tgtEl>
                                            <p:attrNameLst>
                                              <p:attrName>style.visibility</p:attrName>
                                            </p:attrNameLst>
                                          </p:cBhvr>
                                          <p:to>
                                            <p:strVal val="visible"/>
                                          </p:to>
                                        </p:set>
                                        <p:anim calcmode="lin" valueType="num">
                                          <p:cBhvr>
                                            <p:cTn id="59" dur="1250" fill="hold"/>
                                            <p:tgtEl>
                                              <p:spTgt spid="18"/>
                                            </p:tgtEl>
                                            <p:attrNameLst>
                                              <p:attrName>ppt_w</p:attrName>
                                            </p:attrNameLst>
                                          </p:cBhvr>
                                          <p:tavLst>
                                            <p:tav tm="0">
                                              <p:val>
                                                <p:fltVal val="0"/>
                                              </p:val>
                                            </p:tav>
                                            <p:tav tm="100000">
                                              <p:val>
                                                <p:strVal val="#ppt_w"/>
                                              </p:val>
                                            </p:tav>
                                          </p:tavLst>
                                        </p:anim>
                                        <p:anim calcmode="lin" valueType="num">
                                          <p:cBhvr>
                                            <p:cTn id="60" dur="1250" fill="hold"/>
                                            <p:tgtEl>
                                              <p:spTgt spid="18"/>
                                            </p:tgtEl>
                                            <p:attrNameLst>
                                              <p:attrName>ppt_h</p:attrName>
                                            </p:attrNameLst>
                                          </p:cBhvr>
                                          <p:tavLst>
                                            <p:tav tm="0">
                                              <p:val>
                                                <p:fltVal val="0"/>
                                              </p:val>
                                            </p:tav>
                                            <p:tav tm="100000">
                                              <p:val>
                                                <p:strVal val="#ppt_h"/>
                                              </p:val>
                                            </p:tav>
                                          </p:tavLst>
                                        </p:anim>
                                        <p:animEffect transition="in" filter="fade">
                                          <p:cBhvr>
                                            <p:cTn id="61" dur="1250"/>
                                            <p:tgtEl>
                                              <p:spTgt spid="18"/>
                                            </p:tgtEl>
                                          </p:cBhvr>
                                        </p:animEffect>
                                      </p:childTnLst>
                                    </p:cTn>
                                  </p:par>
                                  <p:par>
                                    <p:cTn id="62" presetID="53" presetClass="entr" presetSubtype="16" fill="hold" nodeType="withEffect">
                                      <p:stCondLst>
                                        <p:cond delay="6500"/>
                                      </p:stCondLst>
                                      <p:childTnLst>
                                        <p:set>
                                          <p:cBhvr>
                                            <p:cTn id="63" dur="1" fill="hold">
                                              <p:stCondLst>
                                                <p:cond delay="0"/>
                                              </p:stCondLst>
                                            </p:cTn>
                                            <p:tgtEl>
                                              <p:spTgt spid="69"/>
                                            </p:tgtEl>
                                            <p:attrNameLst>
                                              <p:attrName>style.visibility</p:attrName>
                                            </p:attrNameLst>
                                          </p:cBhvr>
                                          <p:to>
                                            <p:strVal val="visible"/>
                                          </p:to>
                                        </p:set>
                                        <p:anim calcmode="lin" valueType="num">
                                          <p:cBhvr>
                                            <p:cTn id="64" dur="1250" fill="hold"/>
                                            <p:tgtEl>
                                              <p:spTgt spid="69"/>
                                            </p:tgtEl>
                                            <p:attrNameLst>
                                              <p:attrName>ppt_w</p:attrName>
                                            </p:attrNameLst>
                                          </p:cBhvr>
                                          <p:tavLst>
                                            <p:tav tm="0">
                                              <p:val>
                                                <p:fltVal val="0"/>
                                              </p:val>
                                            </p:tav>
                                            <p:tav tm="100000">
                                              <p:val>
                                                <p:strVal val="#ppt_w"/>
                                              </p:val>
                                            </p:tav>
                                          </p:tavLst>
                                        </p:anim>
                                        <p:anim calcmode="lin" valueType="num">
                                          <p:cBhvr>
                                            <p:cTn id="65" dur="1250" fill="hold"/>
                                            <p:tgtEl>
                                              <p:spTgt spid="69"/>
                                            </p:tgtEl>
                                            <p:attrNameLst>
                                              <p:attrName>ppt_h</p:attrName>
                                            </p:attrNameLst>
                                          </p:cBhvr>
                                          <p:tavLst>
                                            <p:tav tm="0">
                                              <p:val>
                                                <p:fltVal val="0"/>
                                              </p:val>
                                            </p:tav>
                                            <p:tav tm="100000">
                                              <p:val>
                                                <p:strVal val="#ppt_h"/>
                                              </p:val>
                                            </p:tav>
                                          </p:tavLst>
                                        </p:anim>
                                        <p:animEffect transition="in" filter="fade">
                                          <p:cBhvr>
                                            <p:cTn id="66" dur="1250"/>
                                            <p:tgtEl>
                                              <p:spTgt spid="69"/>
                                            </p:tgtEl>
                                          </p:cBhvr>
                                        </p:animEffect>
                                      </p:childTnLst>
                                    </p:cTn>
                                  </p:par>
                                  <p:par>
                                    <p:cTn id="67" presetID="22" presetClass="entr" presetSubtype="8" fill="hold" grpId="0" nodeType="withEffect">
                                      <p:stCondLst>
                                        <p:cond delay="775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2000"/>
                                            <p:tgtEl>
                                              <p:spTgt spid="9"/>
                                            </p:tgtEl>
                                          </p:cBhvr>
                                        </p:animEffect>
                                      </p:childTnLst>
                                    </p:cTn>
                                  </p:par>
                                  <p:par>
                                    <p:cTn id="70" presetID="22" presetClass="entr" presetSubtype="1" fill="hold" grpId="0" nodeType="withEffect">
                                      <p:stCondLst>
                                        <p:cond delay="9750"/>
                                      </p:stCondLst>
                                      <p:childTnLst>
                                        <p:set>
                                          <p:cBhvr>
                                            <p:cTn id="71" dur="1" fill="hold">
                                              <p:stCondLst>
                                                <p:cond delay="0"/>
                                              </p:stCondLst>
                                            </p:cTn>
                                            <p:tgtEl>
                                              <p:spTgt spid="68"/>
                                            </p:tgtEl>
                                            <p:attrNameLst>
                                              <p:attrName>style.visibility</p:attrName>
                                            </p:attrNameLst>
                                          </p:cBhvr>
                                          <p:to>
                                            <p:strVal val="visible"/>
                                          </p:to>
                                        </p:set>
                                        <p:animEffect transition="in" filter="wipe(up)">
                                          <p:cBhvr>
                                            <p:cTn id="72" dur="1000"/>
                                            <p:tgtEl>
                                              <p:spTgt spid="68"/>
                                            </p:tgtEl>
                                          </p:cBhvr>
                                        </p:animEffect>
                                      </p:childTnLst>
                                    </p:cTn>
                                  </p:par>
                                  <p:par>
                                    <p:cTn id="73" presetID="2" presetClass="entr" presetSubtype="2" fill="hold" nodeType="withEffect">
                                      <p:stCondLst>
                                        <p:cond delay="1075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2500" fill="hold"/>
                                            <p:tgtEl>
                                              <p:spTgt spid="8"/>
                                            </p:tgtEl>
                                            <p:attrNameLst>
                                              <p:attrName>ppt_x</p:attrName>
                                            </p:attrNameLst>
                                          </p:cBhvr>
                                          <p:tavLst>
                                            <p:tav tm="0">
                                              <p:val>
                                                <p:strVal val="1+#ppt_w/2"/>
                                              </p:val>
                                            </p:tav>
                                            <p:tav tm="100000">
                                              <p:val>
                                                <p:strVal val="#ppt_x"/>
                                              </p:val>
                                            </p:tav>
                                          </p:tavLst>
                                        </p:anim>
                                        <p:anim calcmode="lin" valueType="num">
                                          <p:cBhvr additive="base">
                                            <p:cTn id="76" dur="2500" fill="hold"/>
                                            <p:tgtEl>
                                              <p:spTgt spid="8"/>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1150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2500" fill="hold"/>
                                            <p:tgtEl>
                                              <p:spTgt spid="12"/>
                                            </p:tgtEl>
                                            <p:attrNameLst>
                                              <p:attrName>ppt_x</p:attrName>
                                            </p:attrNameLst>
                                          </p:cBhvr>
                                          <p:tavLst>
                                            <p:tav tm="0">
                                              <p:val>
                                                <p:strVal val="1+#ppt_w/2"/>
                                              </p:val>
                                            </p:tav>
                                            <p:tav tm="100000">
                                              <p:val>
                                                <p:strVal val="#ppt_x"/>
                                              </p:val>
                                            </p:tav>
                                          </p:tavLst>
                                        </p:anim>
                                        <p:anim calcmode="lin" valueType="num">
                                          <p:cBhvr additive="base">
                                            <p:cTn id="80" dur="2500" fill="hold"/>
                                            <p:tgtEl>
                                              <p:spTgt spid="12"/>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1200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2500" fill="hold"/>
                                            <p:tgtEl>
                                              <p:spTgt spid="14"/>
                                            </p:tgtEl>
                                            <p:attrNameLst>
                                              <p:attrName>ppt_x</p:attrName>
                                            </p:attrNameLst>
                                          </p:cBhvr>
                                          <p:tavLst>
                                            <p:tav tm="0">
                                              <p:val>
                                                <p:strVal val="1+#ppt_w/2"/>
                                              </p:val>
                                            </p:tav>
                                            <p:tav tm="100000">
                                              <p:val>
                                                <p:strVal val="#ppt_x"/>
                                              </p:val>
                                            </p:tav>
                                          </p:tavLst>
                                        </p:anim>
                                        <p:anim calcmode="lin" valueType="num">
                                          <p:cBhvr additive="base">
                                            <p:cTn id="84" dur="2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5" repeatCount="indefinite" fill="remove" display="0">
                      <p:stCondLst>
                        <p:cond delay="indefinite"/>
                      </p:stCondLst>
                      <p:endCondLst>
                        <p:cond evt="onStopAudio" delay="0">
                          <p:tgtEl>
                            <p:sldTgt/>
                          </p:tgtEl>
                        </p:cond>
                      </p:endCondLst>
                    </p:cTn>
                    <p:tgtEl>
                      <p:spTgt spid="2"/>
                    </p:tgtEl>
                  </p:cMediaNode>
                </p:audio>
              </p:childTnLst>
            </p:cTn>
          </p:par>
        </p:tnLst>
        <p:bldLst>
          <p:bldP spid="20" grpId="0"/>
          <p:bldP spid="21" grpId="0"/>
          <p:bldP spid="21" grpId="1"/>
          <p:bldP spid="9" grpId="0"/>
          <p:bldP spid="68" grpId="0" animBg="1"/>
          <p:bldP spid="4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032448" cy="431800"/>
          </a:xfrm>
        </p:spPr>
        <p:txBody>
          <a:bodyPr>
            <a:normAutofit/>
          </a:bodyPr>
          <a:lstStyle/>
          <a:p>
            <a:r>
              <a:rPr lang="zh-CN" altLang="en-US" dirty="0" smtClean="0"/>
              <a:t>总体</a:t>
            </a:r>
            <a:r>
              <a:rPr lang="zh-CN" altLang="en-US" dirty="0"/>
              <a:t>要求：</a:t>
            </a:r>
            <a:r>
              <a:rPr lang="zh-CN" altLang="en-US" dirty="0">
                <a:solidFill>
                  <a:schemeClr val="accent1"/>
                </a:solidFill>
              </a:rPr>
              <a:t>基础</a:t>
            </a:r>
            <a:r>
              <a:rPr lang="zh-CN" altLang="en-US" dirty="0" smtClean="0">
                <a:solidFill>
                  <a:schemeClr val="accent1"/>
                </a:solidFill>
              </a:rPr>
              <a:t>在学   关键</a:t>
            </a:r>
            <a:r>
              <a:rPr lang="zh-CN" altLang="en-US" dirty="0">
                <a:solidFill>
                  <a:schemeClr val="accent1"/>
                </a:solidFill>
              </a:rPr>
              <a:t>在做</a:t>
            </a:r>
          </a:p>
        </p:txBody>
      </p:sp>
      <p:grpSp>
        <p:nvGrpSpPr>
          <p:cNvPr id="3" name="组合 2"/>
          <p:cNvGrpSpPr/>
          <p:nvPr/>
        </p:nvGrpSpPr>
        <p:grpSpPr>
          <a:xfrm>
            <a:off x="3268190" y="1553775"/>
            <a:ext cx="681411" cy="552726"/>
            <a:chOff x="3203848" y="2049767"/>
            <a:chExt cx="681411" cy="552726"/>
          </a:xfrm>
          <a:effectLst>
            <a:outerShdw blurRad="50800" dist="38100" dir="2700000" algn="tl" rotWithShape="0">
              <a:prstClr val="black">
                <a:alpha val="40000"/>
              </a:prstClr>
            </a:outerShdw>
          </a:effectLst>
        </p:grpSpPr>
        <p:sp>
          <p:nvSpPr>
            <p:cNvPr id="75" name="矩形 7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76" name="直接连接符 75"/>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01</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74" name="矩形 73"/>
          <p:cNvSpPr/>
          <p:nvPr/>
        </p:nvSpPr>
        <p:spPr>
          <a:xfrm>
            <a:off x="4022505" y="1557165"/>
            <a:ext cx="4862309"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进一步坚定理想信念，提高党性觉悟</a:t>
            </a:r>
          </a:p>
        </p:txBody>
      </p:sp>
      <p:sp>
        <p:nvSpPr>
          <p:cNvPr id="60" name="TextBox 45"/>
          <p:cNvSpPr txBox="1"/>
          <p:nvPr/>
        </p:nvSpPr>
        <p:spPr>
          <a:xfrm>
            <a:off x="647080" y="3504233"/>
            <a:ext cx="1980029" cy="40011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zh-CN" altLang="en-US" sz="2000" b="1" dirty="0" smtClean="0">
                <a:latin typeface="微软雅黑" pitchFamily="34" charset="-122"/>
                <a:ea typeface="微软雅黑" pitchFamily="34" charset="-122"/>
              </a:rPr>
              <a:t>实现四个进一步</a:t>
            </a:r>
            <a:endParaRPr lang="zh-CN" altLang="en-US" sz="2000" b="1" dirty="0">
              <a:latin typeface="微软雅黑" pitchFamily="34" charset="-122"/>
              <a:ea typeface="微软雅黑" pitchFamily="34" charset="-122"/>
            </a:endParaRPr>
          </a:p>
        </p:txBody>
      </p:sp>
      <p:grpSp>
        <p:nvGrpSpPr>
          <p:cNvPr id="61" name="组合 60"/>
          <p:cNvGrpSpPr>
            <a:grpSpLocks noChangeAspect="1"/>
          </p:cNvGrpSpPr>
          <p:nvPr/>
        </p:nvGrpSpPr>
        <p:grpSpPr>
          <a:xfrm>
            <a:off x="693466" y="1636344"/>
            <a:ext cx="1868471" cy="899998"/>
            <a:chOff x="1672035" y="1687395"/>
            <a:chExt cx="938928" cy="452259"/>
          </a:xfrm>
          <a:effectLst>
            <a:outerShdw blurRad="50800" dist="38100" dir="5400000" algn="t" rotWithShape="0">
              <a:prstClr val="black">
                <a:alpha val="40000"/>
              </a:prstClr>
            </a:outerShdw>
          </a:effectLst>
        </p:grpSpPr>
        <p:pic>
          <p:nvPicPr>
            <p:cNvPr id="62"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p:nvGrpSpPr>
        <p:grpSpPr>
          <a:xfrm>
            <a:off x="3268190" y="2270037"/>
            <a:ext cx="681411" cy="552726"/>
            <a:chOff x="3203848" y="2049767"/>
            <a:chExt cx="681411" cy="552726"/>
          </a:xfrm>
          <a:effectLst>
            <a:outerShdw blurRad="50800" dist="38100" dir="2700000" algn="tl" rotWithShape="0">
              <a:prstClr val="black">
                <a:alpha val="40000"/>
              </a:prstClr>
            </a:outerShdw>
          </a:effectLst>
        </p:grpSpPr>
        <p:sp>
          <p:nvSpPr>
            <p:cNvPr id="44" name="矩形 43"/>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45" name="直接连接符 44"/>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02</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43" name="矩形 42"/>
          <p:cNvSpPr/>
          <p:nvPr/>
        </p:nvSpPr>
        <p:spPr>
          <a:xfrm>
            <a:off x="4022505" y="2273427"/>
            <a:ext cx="4862309"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进一步增强政治意识、大局意识、核心意识、看齐意识，坚定正确政治方向</a:t>
            </a:r>
          </a:p>
        </p:txBody>
      </p:sp>
      <p:grpSp>
        <p:nvGrpSpPr>
          <p:cNvPr id="49" name="组合 48"/>
          <p:cNvGrpSpPr/>
          <p:nvPr/>
        </p:nvGrpSpPr>
        <p:grpSpPr>
          <a:xfrm>
            <a:off x="3268190" y="2986299"/>
            <a:ext cx="681411" cy="552726"/>
            <a:chOff x="3203848" y="2049767"/>
            <a:chExt cx="681411" cy="552726"/>
          </a:xfrm>
          <a:effectLst>
            <a:outerShdw blurRad="50800" dist="38100" dir="2700000" algn="tl" rotWithShape="0">
              <a:prstClr val="black">
                <a:alpha val="40000"/>
              </a:prstClr>
            </a:outerShdw>
          </a:effectLst>
        </p:grpSpPr>
        <p:sp>
          <p:nvSpPr>
            <p:cNvPr id="51" name="矩形 50"/>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52" name="直接连接符 51"/>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03</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50" name="矩形 49"/>
          <p:cNvSpPr/>
          <p:nvPr/>
        </p:nvSpPr>
        <p:spPr>
          <a:xfrm>
            <a:off x="4022505" y="2989689"/>
            <a:ext cx="4862309"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进一步树立清风正气，严守政治纪律政治规矩</a:t>
            </a:r>
          </a:p>
        </p:txBody>
      </p:sp>
      <p:grpSp>
        <p:nvGrpSpPr>
          <p:cNvPr id="56" name="组合 55"/>
          <p:cNvGrpSpPr/>
          <p:nvPr/>
        </p:nvGrpSpPr>
        <p:grpSpPr>
          <a:xfrm>
            <a:off x="3268190" y="3702560"/>
            <a:ext cx="681411" cy="552726"/>
            <a:chOff x="3203848" y="2049767"/>
            <a:chExt cx="681411" cy="552726"/>
          </a:xfrm>
          <a:effectLst>
            <a:outerShdw blurRad="50800" dist="38100" dir="2700000" algn="tl" rotWithShape="0">
              <a:prstClr val="black">
                <a:alpha val="40000"/>
              </a:prstClr>
            </a:outerShdw>
          </a:effectLst>
        </p:grpSpPr>
        <p:sp>
          <p:nvSpPr>
            <p:cNvPr id="58" name="矩形 57"/>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59" name="直接连接符 58"/>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04</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57" name="矩形 56"/>
          <p:cNvSpPr/>
          <p:nvPr/>
        </p:nvSpPr>
        <p:spPr>
          <a:xfrm>
            <a:off x="4022505" y="3705950"/>
            <a:ext cx="4862309"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smtClean="0">
                <a:solidFill>
                  <a:schemeClr val="tx1"/>
                </a:solidFill>
              </a:rPr>
              <a:t>进一步坚定理想信念，提高党性觉悟</a:t>
            </a:r>
            <a:endParaRPr lang="zh-CN" altLang="en-US" sz="1600" dirty="0">
              <a:solidFill>
                <a:schemeClr val="tx1"/>
              </a:solidFill>
            </a:endParaRPr>
          </a:p>
        </p:txBody>
      </p:sp>
    </p:spTree>
    <p:extLst>
      <p:ext uri="{BB962C8B-B14F-4D97-AF65-F5344CB8AC3E}">
        <p14:creationId xmlns:p14="http://schemas.microsoft.com/office/powerpoint/2010/main" val="351241987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anim calcmode="lin" valueType="num">
                                          <p:cBhvr>
                                            <p:cTn id="8" dur="1500" fill="hold"/>
                                            <p:tgtEl>
                                              <p:spTgt spid="61"/>
                                            </p:tgtEl>
                                            <p:attrNameLst>
                                              <p:attrName>ppt_x</p:attrName>
                                            </p:attrNameLst>
                                          </p:cBhvr>
                                          <p:tavLst>
                                            <p:tav tm="0">
                                              <p:val>
                                                <p:strVal val="#ppt_x"/>
                                              </p:val>
                                            </p:tav>
                                            <p:tav tm="100000">
                                              <p:val>
                                                <p:strVal val="#ppt_x"/>
                                              </p:val>
                                            </p:tav>
                                          </p:tavLst>
                                        </p:anim>
                                        <p:anim calcmode="lin" valueType="num">
                                          <p:cBhvr>
                                            <p:cTn id="9" dur="15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500"/>
                                            <p:tgtEl>
                                              <p:spTgt spid="60"/>
                                            </p:tgtEl>
                                          </p:cBhvr>
                                        </p:animEffect>
                                        <p:anim calcmode="lin" valueType="num">
                                          <p:cBhvr>
                                            <p:cTn id="13" dur="1500" fill="hold"/>
                                            <p:tgtEl>
                                              <p:spTgt spid="60"/>
                                            </p:tgtEl>
                                            <p:attrNameLst>
                                              <p:attrName>ppt_x</p:attrName>
                                            </p:attrNameLst>
                                          </p:cBhvr>
                                          <p:tavLst>
                                            <p:tav tm="0">
                                              <p:val>
                                                <p:strVal val="#ppt_x"/>
                                              </p:val>
                                            </p:tav>
                                            <p:tav tm="100000">
                                              <p:val>
                                                <p:strVal val="#ppt_x"/>
                                              </p:val>
                                            </p:tav>
                                          </p:tavLst>
                                        </p:anim>
                                        <p:anim calcmode="lin" valueType="num">
                                          <p:cBhvr>
                                            <p:cTn id="14" dur="1500" fill="hold"/>
                                            <p:tgtEl>
                                              <p:spTgt spid="6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anim calcmode="lin" valueType="num">
                                          <p:cBhvr>
                                            <p:cTn id="19" dur="1500" fill="hold"/>
                                            <p:tgtEl>
                                              <p:spTgt spid="3"/>
                                            </p:tgtEl>
                                            <p:attrNameLst>
                                              <p:attrName>ppt_x</p:attrName>
                                            </p:attrNameLst>
                                          </p:cBhvr>
                                          <p:tavLst>
                                            <p:tav tm="0">
                                              <p:val>
                                                <p:strVal val="#ppt_x"/>
                                              </p:val>
                                            </p:tav>
                                            <p:tav tm="100000">
                                              <p:val>
                                                <p:strVal val="#ppt_x"/>
                                              </p:val>
                                            </p:tav>
                                          </p:tavLst>
                                        </p:anim>
                                        <p:anim calcmode="lin" valueType="num">
                                          <p:cBhvr>
                                            <p:cTn id="20" dur="1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grpId="0" nodeType="afterEffect" p14:presetBounceEnd="33333">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14:bounceEnd="33333">
                                          <p:cBhvr additive="base">
                                            <p:cTn id="24" dur="1500" fill="hold"/>
                                            <p:tgtEl>
                                              <p:spTgt spid="74"/>
                                            </p:tgtEl>
                                            <p:attrNameLst>
                                              <p:attrName>ppt_x</p:attrName>
                                            </p:attrNameLst>
                                          </p:cBhvr>
                                          <p:tavLst>
                                            <p:tav tm="0">
                                              <p:val>
                                                <p:strVal val="1+#ppt_w/2"/>
                                              </p:val>
                                            </p:tav>
                                            <p:tav tm="100000">
                                              <p:val>
                                                <p:strVal val="#ppt_x"/>
                                              </p:val>
                                            </p:tav>
                                          </p:tavLst>
                                        </p:anim>
                                        <p:anim calcmode="lin" valueType="num" p14:bounceEnd="33333">
                                          <p:cBhvr additive="base">
                                            <p:cTn id="25" dur="1500" fill="hold"/>
                                            <p:tgtEl>
                                              <p:spTgt spid="74"/>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500"/>
                                            <p:tgtEl>
                                              <p:spTgt spid="42"/>
                                            </p:tgtEl>
                                          </p:cBhvr>
                                        </p:animEffect>
                                        <p:anim calcmode="lin" valueType="num">
                                          <p:cBhvr>
                                            <p:cTn id="30" dur="1500" fill="hold"/>
                                            <p:tgtEl>
                                              <p:spTgt spid="42"/>
                                            </p:tgtEl>
                                            <p:attrNameLst>
                                              <p:attrName>ppt_x</p:attrName>
                                            </p:attrNameLst>
                                          </p:cBhvr>
                                          <p:tavLst>
                                            <p:tav tm="0">
                                              <p:val>
                                                <p:strVal val="#ppt_x"/>
                                              </p:val>
                                            </p:tav>
                                            <p:tav tm="100000">
                                              <p:val>
                                                <p:strVal val="#ppt_x"/>
                                              </p:val>
                                            </p:tav>
                                          </p:tavLst>
                                        </p:anim>
                                        <p:anim calcmode="lin" valueType="num">
                                          <p:cBhvr>
                                            <p:cTn id="31" dur="15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2" presetClass="entr" presetSubtype="2" fill="hold" grpId="0" nodeType="afterEffect" p14:presetBounceEnd="33333">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33333">
                                          <p:cBhvr additive="base">
                                            <p:cTn id="35" dur="1500" fill="hold"/>
                                            <p:tgtEl>
                                              <p:spTgt spid="43"/>
                                            </p:tgtEl>
                                            <p:attrNameLst>
                                              <p:attrName>ppt_x</p:attrName>
                                            </p:attrNameLst>
                                          </p:cBhvr>
                                          <p:tavLst>
                                            <p:tav tm="0">
                                              <p:val>
                                                <p:strVal val="1+#ppt_w/2"/>
                                              </p:val>
                                            </p:tav>
                                            <p:tav tm="100000">
                                              <p:val>
                                                <p:strVal val="#ppt_x"/>
                                              </p:val>
                                            </p:tav>
                                          </p:tavLst>
                                        </p:anim>
                                        <p:anim calcmode="lin" valueType="num" p14:bounceEnd="33333">
                                          <p:cBhvr additive="base">
                                            <p:cTn id="36" dur="1500" fill="hold"/>
                                            <p:tgtEl>
                                              <p:spTgt spid="43"/>
                                            </p:tgtEl>
                                            <p:attrNameLst>
                                              <p:attrName>ppt_y</p:attrName>
                                            </p:attrNameLst>
                                          </p:cBhvr>
                                          <p:tavLst>
                                            <p:tav tm="0">
                                              <p:val>
                                                <p:strVal val="#ppt_y"/>
                                              </p:val>
                                            </p:tav>
                                            <p:tav tm="100000">
                                              <p:val>
                                                <p:strVal val="#ppt_y"/>
                                              </p:val>
                                            </p:tav>
                                          </p:tavLst>
                                        </p:anim>
                                      </p:childTnLst>
                                    </p:cTn>
                                  </p:par>
                                </p:childTnLst>
                              </p:cTn>
                            </p:par>
                            <p:par>
                              <p:cTn id="37" fill="hold">
                                <p:stCondLst>
                                  <p:cond delay="7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500"/>
                                            <p:tgtEl>
                                              <p:spTgt spid="49"/>
                                            </p:tgtEl>
                                          </p:cBhvr>
                                        </p:animEffect>
                                        <p:anim calcmode="lin" valueType="num">
                                          <p:cBhvr>
                                            <p:cTn id="41" dur="1500" fill="hold"/>
                                            <p:tgtEl>
                                              <p:spTgt spid="49"/>
                                            </p:tgtEl>
                                            <p:attrNameLst>
                                              <p:attrName>ppt_x</p:attrName>
                                            </p:attrNameLst>
                                          </p:cBhvr>
                                          <p:tavLst>
                                            <p:tav tm="0">
                                              <p:val>
                                                <p:strVal val="#ppt_x"/>
                                              </p:val>
                                            </p:tav>
                                            <p:tav tm="100000">
                                              <p:val>
                                                <p:strVal val="#ppt_x"/>
                                              </p:val>
                                            </p:tav>
                                          </p:tavLst>
                                        </p:anim>
                                        <p:anim calcmode="lin" valueType="num">
                                          <p:cBhvr>
                                            <p:cTn id="42" dur="15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9000"/>
                                </p:stCondLst>
                                <p:childTnLst>
                                  <p:par>
                                    <p:cTn id="44" presetID="2" presetClass="entr" presetSubtype="2" fill="hold" grpId="0" nodeType="afterEffect" p14:presetBounceEnd="33333">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14:bounceEnd="33333">
                                          <p:cBhvr additive="base">
                                            <p:cTn id="46" dur="1500" fill="hold"/>
                                            <p:tgtEl>
                                              <p:spTgt spid="50"/>
                                            </p:tgtEl>
                                            <p:attrNameLst>
                                              <p:attrName>ppt_x</p:attrName>
                                            </p:attrNameLst>
                                          </p:cBhvr>
                                          <p:tavLst>
                                            <p:tav tm="0">
                                              <p:val>
                                                <p:strVal val="1+#ppt_w/2"/>
                                              </p:val>
                                            </p:tav>
                                            <p:tav tm="100000">
                                              <p:val>
                                                <p:strVal val="#ppt_x"/>
                                              </p:val>
                                            </p:tav>
                                          </p:tavLst>
                                        </p:anim>
                                        <p:anim calcmode="lin" valueType="num" p14:bounceEnd="33333">
                                          <p:cBhvr additive="base">
                                            <p:cTn id="47" dur="1500" fill="hold"/>
                                            <p:tgtEl>
                                              <p:spTgt spid="50"/>
                                            </p:tgtEl>
                                            <p:attrNameLst>
                                              <p:attrName>ppt_y</p:attrName>
                                            </p:attrNameLst>
                                          </p:cBhvr>
                                          <p:tavLst>
                                            <p:tav tm="0">
                                              <p:val>
                                                <p:strVal val="#ppt_y"/>
                                              </p:val>
                                            </p:tav>
                                            <p:tav tm="100000">
                                              <p:val>
                                                <p:strVal val="#ppt_y"/>
                                              </p:val>
                                            </p:tav>
                                          </p:tavLst>
                                        </p:anim>
                                      </p:childTnLst>
                                    </p:cTn>
                                  </p:par>
                                </p:childTnLst>
                              </p:cTn>
                            </p:par>
                            <p:par>
                              <p:cTn id="48" fill="hold">
                                <p:stCondLst>
                                  <p:cond delay="10500"/>
                                </p:stCondLst>
                                <p:childTnLst>
                                  <p:par>
                                    <p:cTn id="49" presetID="42" presetClass="entr" presetSubtype="0"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1500"/>
                                            <p:tgtEl>
                                              <p:spTgt spid="56"/>
                                            </p:tgtEl>
                                          </p:cBhvr>
                                        </p:animEffect>
                                        <p:anim calcmode="lin" valueType="num">
                                          <p:cBhvr>
                                            <p:cTn id="52" dur="1500" fill="hold"/>
                                            <p:tgtEl>
                                              <p:spTgt spid="56"/>
                                            </p:tgtEl>
                                            <p:attrNameLst>
                                              <p:attrName>ppt_x</p:attrName>
                                            </p:attrNameLst>
                                          </p:cBhvr>
                                          <p:tavLst>
                                            <p:tav tm="0">
                                              <p:val>
                                                <p:strVal val="#ppt_x"/>
                                              </p:val>
                                            </p:tav>
                                            <p:tav tm="100000">
                                              <p:val>
                                                <p:strVal val="#ppt_x"/>
                                              </p:val>
                                            </p:tav>
                                          </p:tavLst>
                                        </p:anim>
                                        <p:anim calcmode="lin" valueType="num">
                                          <p:cBhvr>
                                            <p:cTn id="53" dur="1500" fill="hold"/>
                                            <p:tgtEl>
                                              <p:spTgt spid="56"/>
                                            </p:tgtEl>
                                            <p:attrNameLst>
                                              <p:attrName>ppt_y</p:attrName>
                                            </p:attrNameLst>
                                          </p:cBhvr>
                                          <p:tavLst>
                                            <p:tav tm="0">
                                              <p:val>
                                                <p:strVal val="#ppt_y+.1"/>
                                              </p:val>
                                            </p:tav>
                                            <p:tav tm="100000">
                                              <p:val>
                                                <p:strVal val="#ppt_y"/>
                                              </p:val>
                                            </p:tav>
                                          </p:tavLst>
                                        </p:anim>
                                      </p:childTnLst>
                                    </p:cTn>
                                  </p:par>
                                </p:childTnLst>
                              </p:cTn>
                            </p:par>
                            <p:par>
                              <p:cTn id="54" fill="hold">
                                <p:stCondLst>
                                  <p:cond delay="12000"/>
                                </p:stCondLst>
                                <p:childTnLst>
                                  <p:par>
                                    <p:cTn id="55" presetID="2" presetClass="entr" presetSubtype="2" fill="hold" grpId="0" nodeType="afterEffect" p14:presetBounceEnd="33333">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14:bounceEnd="33333">
                                          <p:cBhvr additive="base">
                                            <p:cTn id="57" dur="1500" fill="hold"/>
                                            <p:tgtEl>
                                              <p:spTgt spid="57"/>
                                            </p:tgtEl>
                                            <p:attrNameLst>
                                              <p:attrName>ppt_x</p:attrName>
                                            </p:attrNameLst>
                                          </p:cBhvr>
                                          <p:tavLst>
                                            <p:tav tm="0">
                                              <p:val>
                                                <p:strVal val="1+#ppt_w/2"/>
                                              </p:val>
                                            </p:tav>
                                            <p:tav tm="100000">
                                              <p:val>
                                                <p:strVal val="#ppt_x"/>
                                              </p:val>
                                            </p:tav>
                                          </p:tavLst>
                                        </p:anim>
                                        <p:anim calcmode="lin" valueType="num" p14:bounceEnd="33333">
                                          <p:cBhvr additive="base">
                                            <p:cTn id="58"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0" grpId="0"/>
          <p:bldP spid="43" grpId="0" animBg="1"/>
          <p:bldP spid="50" grpId="0" animBg="1"/>
          <p:bldP spid="5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anim calcmode="lin" valueType="num">
                                          <p:cBhvr>
                                            <p:cTn id="8" dur="1500" fill="hold"/>
                                            <p:tgtEl>
                                              <p:spTgt spid="61"/>
                                            </p:tgtEl>
                                            <p:attrNameLst>
                                              <p:attrName>ppt_x</p:attrName>
                                            </p:attrNameLst>
                                          </p:cBhvr>
                                          <p:tavLst>
                                            <p:tav tm="0">
                                              <p:val>
                                                <p:strVal val="#ppt_x"/>
                                              </p:val>
                                            </p:tav>
                                            <p:tav tm="100000">
                                              <p:val>
                                                <p:strVal val="#ppt_x"/>
                                              </p:val>
                                            </p:tav>
                                          </p:tavLst>
                                        </p:anim>
                                        <p:anim calcmode="lin" valueType="num">
                                          <p:cBhvr>
                                            <p:cTn id="9" dur="15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500"/>
                                            <p:tgtEl>
                                              <p:spTgt spid="60"/>
                                            </p:tgtEl>
                                          </p:cBhvr>
                                        </p:animEffect>
                                        <p:anim calcmode="lin" valueType="num">
                                          <p:cBhvr>
                                            <p:cTn id="13" dur="1500" fill="hold"/>
                                            <p:tgtEl>
                                              <p:spTgt spid="60"/>
                                            </p:tgtEl>
                                            <p:attrNameLst>
                                              <p:attrName>ppt_x</p:attrName>
                                            </p:attrNameLst>
                                          </p:cBhvr>
                                          <p:tavLst>
                                            <p:tav tm="0">
                                              <p:val>
                                                <p:strVal val="#ppt_x"/>
                                              </p:val>
                                            </p:tav>
                                            <p:tav tm="100000">
                                              <p:val>
                                                <p:strVal val="#ppt_x"/>
                                              </p:val>
                                            </p:tav>
                                          </p:tavLst>
                                        </p:anim>
                                        <p:anim calcmode="lin" valueType="num">
                                          <p:cBhvr>
                                            <p:cTn id="14" dur="1500" fill="hold"/>
                                            <p:tgtEl>
                                              <p:spTgt spid="6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anim calcmode="lin" valueType="num">
                                          <p:cBhvr>
                                            <p:cTn id="19" dur="1500" fill="hold"/>
                                            <p:tgtEl>
                                              <p:spTgt spid="3"/>
                                            </p:tgtEl>
                                            <p:attrNameLst>
                                              <p:attrName>ppt_x</p:attrName>
                                            </p:attrNameLst>
                                          </p:cBhvr>
                                          <p:tavLst>
                                            <p:tav tm="0">
                                              <p:val>
                                                <p:strVal val="#ppt_x"/>
                                              </p:val>
                                            </p:tav>
                                            <p:tav tm="100000">
                                              <p:val>
                                                <p:strVal val="#ppt_x"/>
                                              </p:val>
                                            </p:tav>
                                          </p:tavLst>
                                        </p:anim>
                                        <p:anim calcmode="lin" valueType="num">
                                          <p:cBhvr>
                                            <p:cTn id="20" dur="1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2" presetClass="entr" presetSubtype="2"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additive="base">
                                            <p:cTn id="24" dur="1500" fill="hold"/>
                                            <p:tgtEl>
                                              <p:spTgt spid="74"/>
                                            </p:tgtEl>
                                            <p:attrNameLst>
                                              <p:attrName>ppt_x</p:attrName>
                                            </p:attrNameLst>
                                          </p:cBhvr>
                                          <p:tavLst>
                                            <p:tav tm="0">
                                              <p:val>
                                                <p:strVal val="1+#ppt_w/2"/>
                                              </p:val>
                                            </p:tav>
                                            <p:tav tm="100000">
                                              <p:val>
                                                <p:strVal val="#ppt_x"/>
                                              </p:val>
                                            </p:tav>
                                          </p:tavLst>
                                        </p:anim>
                                        <p:anim calcmode="lin" valueType="num">
                                          <p:cBhvr additive="base">
                                            <p:cTn id="25" dur="1500" fill="hold"/>
                                            <p:tgtEl>
                                              <p:spTgt spid="74"/>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500"/>
                                            <p:tgtEl>
                                              <p:spTgt spid="42"/>
                                            </p:tgtEl>
                                          </p:cBhvr>
                                        </p:animEffect>
                                        <p:anim calcmode="lin" valueType="num">
                                          <p:cBhvr>
                                            <p:cTn id="30" dur="1500" fill="hold"/>
                                            <p:tgtEl>
                                              <p:spTgt spid="42"/>
                                            </p:tgtEl>
                                            <p:attrNameLst>
                                              <p:attrName>ppt_x</p:attrName>
                                            </p:attrNameLst>
                                          </p:cBhvr>
                                          <p:tavLst>
                                            <p:tav tm="0">
                                              <p:val>
                                                <p:strVal val="#ppt_x"/>
                                              </p:val>
                                            </p:tav>
                                            <p:tav tm="100000">
                                              <p:val>
                                                <p:strVal val="#ppt_x"/>
                                              </p:val>
                                            </p:tav>
                                          </p:tavLst>
                                        </p:anim>
                                        <p:anim calcmode="lin" valueType="num">
                                          <p:cBhvr>
                                            <p:cTn id="31" dur="15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2" presetClass="entr" presetSubtype="2"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500" fill="hold"/>
                                            <p:tgtEl>
                                              <p:spTgt spid="43"/>
                                            </p:tgtEl>
                                            <p:attrNameLst>
                                              <p:attrName>ppt_x</p:attrName>
                                            </p:attrNameLst>
                                          </p:cBhvr>
                                          <p:tavLst>
                                            <p:tav tm="0">
                                              <p:val>
                                                <p:strVal val="1+#ppt_w/2"/>
                                              </p:val>
                                            </p:tav>
                                            <p:tav tm="100000">
                                              <p:val>
                                                <p:strVal val="#ppt_x"/>
                                              </p:val>
                                            </p:tav>
                                          </p:tavLst>
                                        </p:anim>
                                        <p:anim calcmode="lin" valueType="num">
                                          <p:cBhvr additive="base">
                                            <p:cTn id="36" dur="1500" fill="hold"/>
                                            <p:tgtEl>
                                              <p:spTgt spid="43"/>
                                            </p:tgtEl>
                                            <p:attrNameLst>
                                              <p:attrName>ppt_y</p:attrName>
                                            </p:attrNameLst>
                                          </p:cBhvr>
                                          <p:tavLst>
                                            <p:tav tm="0">
                                              <p:val>
                                                <p:strVal val="#ppt_y"/>
                                              </p:val>
                                            </p:tav>
                                            <p:tav tm="100000">
                                              <p:val>
                                                <p:strVal val="#ppt_y"/>
                                              </p:val>
                                            </p:tav>
                                          </p:tavLst>
                                        </p:anim>
                                      </p:childTnLst>
                                    </p:cTn>
                                  </p:par>
                                </p:childTnLst>
                              </p:cTn>
                            </p:par>
                            <p:par>
                              <p:cTn id="37" fill="hold">
                                <p:stCondLst>
                                  <p:cond delay="7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500"/>
                                            <p:tgtEl>
                                              <p:spTgt spid="49"/>
                                            </p:tgtEl>
                                          </p:cBhvr>
                                        </p:animEffect>
                                        <p:anim calcmode="lin" valueType="num">
                                          <p:cBhvr>
                                            <p:cTn id="41" dur="1500" fill="hold"/>
                                            <p:tgtEl>
                                              <p:spTgt spid="49"/>
                                            </p:tgtEl>
                                            <p:attrNameLst>
                                              <p:attrName>ppt_x</p:attrName>
                                            </p:attrNameLst>
                                          </p:cBhvr>
                                          <p:tavLst>
                                            <p:tav tm="0">
                                              <p:val>
                                                <p:strVal val="#ppt_x"/>
                                              </p:val>
                                            </p:tav>
                                            <p:tav tm="100000">
                                              <p:val>
                                                <p:strVal val="#ppt_x"/>
                                              </p:val>
                                            </p:tav>
                                          </p:tavLst>
                                        </p:anim>
                                        <p:anim calcmode="lin" valueType="num">
                                          <p:cBhvr>
                                            <p:cTn id="42" dur="15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9000"/>
                                </p:stCondLst>
                                <p:childTnLst>
                                  <p:par>
                                    <p:cTn id="44" presetID="2" presetClass="entr" presetSubtype="2"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additive="base">
                                            <p:cTn id="46" dur="1500" fill="hold"/>
                                            <p:tgtEl>
                                              <p:spTgt spid="50"/>
                                            </p:tgtEl>
                                            <p:attrNameLst>
                                              <p:attrName>ppt_x</p:attrName>
                                            </p:attrNameLst>
                                          </p:cBhvr>
                                          <p:tavLst>
                                            <p:tav tm="0">
                                              <p:val>
                                                <p:strVal val="1+#ppt_w/2"/>
                                              </p:val>
                                            </p:tav>
                                            <p:tav tm="100000">
                                              <p:val>
                                                <p:strVal val="#ppt_x"/>
                                              </p:val>
                                            </p:tav>
                                          </p:tavLst>
                                        </p:anim>
                                        <p:anim calcmode="lin" valueType="num">
                                          <p:cBhvr additive="base">
                                            <p:cTn id="47" dur="1500" fill="hold"/>
                                            <p:tgtEl>
                                              <p:spTgt spid="50"/>
                                            </p:tgtEl>
                                            <p:attrNameLst>
                                              <p:attrName>ppt_y</p:attrName>
                                            </p:attrNameLst>
                                          </p:cBhvr>
                                          <p:tavLst>
                                            <p:tav tm="0">
                                              <p:val>
                                                <p:strVal val="#ppt_y"/>
                                              </p:val>
                                            </p:tav>
                                            <p:tav tm="100000">
                                              <p:val>
                                                <p:strVal val="#ppt_y"/>
                                              </p:val>
                                            </p:tav>
                                          </p:tavLst>
                                        </p:anim>
                                      </p:childTnLst>
                                    </p:cTn>
                                  </p:par>
                                </p:childTnLst>
                              </p:cTn>
                            </p:par>
                            <p:par>
                              <p:cTn id="48" fill="hold">
                                <p:stCondLst>
                                  <p:cond delay="10500"/>
                                </p:stCondLst>
                                <p:childTnLst>
                                  <p:par>
                                    <p:cTn id="49" presetID="42" presetClass="entr" presetSubtype="0"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1500"/>
                                            <p:tgtEl>
                                              <p:spTgt spid="56"/>
                                            </p:tgtEl>
                                          </p:cBhvr>
                                        </p:animEffect>
                                        <p:anim calcmode="lin" valueType="num">
                                          <p:cBhvr>
                                            <p:cTn id="52" dur="1500" fill="hold"/>
                                            <p:tgtEl>
                                              <p:spTgt spid="56"/>
                                            </p:tgtEl>
                                            <p:attrNameLst>
                                              <p:attrName>ppt_x</p:attrName>
                                            </p:attrNameLst>
                                          </p:cBhvr>
                                          <p:tavLst>
                                            <p:tav tm="0">
                                              <p:val>
                                                <p:strVal val="#ppt_x"/>
                                              </p:val>
                                            </p:tav>
                                            <p:tav tm="100000">
                                              <p:val>
                                                <p:strVal val="#ppt_x"/>
                                              </p:val>
                                            </p:tav>
                                          </p:tavLst>
                                        </p:anim>
                                        <p:anim calcmode="lin" valueType="num">
                                          <p:cBhvr>
                                            <p:cTn id="53" dur="1500" fill="hold"/>
                                            <p:tgtEl>
                                              <p:spTgt spid="56"/>
                                            </p:tgtEl>
                                            <p:attrNameLst>
                                              <p:attrName>ppt_y</p:attrName>
                                            </p:attrNameLst>
                                          </p:cBhvr>
                                          <p:tavLst>
                                            <p:tav tm="0">
                                              <p:val>
                                                <p:strVal val="#ppt_y+.1"/>
                                              </p:val>
                                            </p:tav>
                                            <p:tav tm="100000">
                                              <p:val>
                                                <p:strVal val="#ppt_y"/>
                                              </p:val>
                                            </p:tav>
                                          </p:tavLst>
                                        </p:anim>
                                      </p:childTnLst>
                                    </p:cTn>
                                  </p:par>
                                </p:childTnLst>
                              </p:cTn>
                            </p:par>
                            <p:par>
                              <p:cTn id="54" fill="hold">
                                <p:stCondLst>
                                  <p:cond delay="12000"/>
                                </p:stCondLst>
                                <p:childTnLst>
                                  <p:par>
                                    <p:cTn id="55" presetID="2" presetClass="entr" presetSubtype="2" fill="hold" grpId="0"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500" fill="hold"/>
                                            <p:tgtEl>
                                              <p:spTgt spid="57"/>
                                            </p:tgtEl>
                                            <p:attrNameLst>
                                              <p:attrName>ppt_x</p:attrName>
                                            </p:attrNameLst>
                                          </p:cBhvr>
                                          <p:tavLst>
                                            <p:tav tm="0">
                                              <p:val>
                                                <p:strVal val="1+#ppt_w/2"/>
                                              </p:val>
                                            </p:tav>
                                            <p:tav tm="100000">
                                              <p:val>
                                                <p:strVal val="#ppt_x"/>
                                              </p:val>
                                            </p:tav>
                                          </p:tavLst>
                                        </p:anim>
                                        <p:anim calcmode="lin" valueType="num">
                                          <p:cBhvr additive="base">
                                            <p:cTn id="58"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0" grpId="0"/>
          <p:bldP spid="43" grpId="0" animBg="1"/>
          <p:bldP spid="50" grpId="0" animBg="1"/>
          <p:bldP spid="5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367938" cy="431800"/>
          </a:xfrm>
        </p:spPr>
        <p:txBody>
          <a:bodyPr>
            <a:normAutofit/>
          </a:bodyPr>
          <a:lstStyle/>
          <a:p>
            <a:r>
              <a:rPr lang="zh-CN" altLang="en-US" dirty="0" smtClean="0"/>
              <a:t>总体</a:t>
            </a:r>
            <a:r>
              <a:rPr lang="zh-CN" altLang="en-US" dirty="0"/>
              <a:t>要求</a:t>
            </a:r>
            <a:r>
              <a:rPr lang="zh-CN" altLang="en-US" dirty="0" smtClean="0"/>
              <a:t>：</a:t>
            </a:r>
            <a:r>
              <a:rPr lang="zh-CN" altLang="en-US" dirty="0">
                <a:solidFill>
                  <a:schemeClr val="accent1"/>
                </a:solidFill>
              </a:rPr>
              <a:t>带着问题</a:t>
            </a:r>
            <a:r>
              <a:rPr lang="zh-CN" altLang="en-US" dirty="0" smtClean="0">
                <a:solidFill>
                  <a:schemeClr val="accent1"/>
                </a:solidFill>
              </a:rPr>
              <a:t>学   针对</a:t>
            </a:r>
            <a:r>
              <a:rPr lang="zh-CN" altLang="en-US" dirty="0">
                <a:solidFill>
                  <a:schemeClr val="accent1"/>
                </a:solidFill>
              </a:rPr>
              <a:t>问题改</a:t>
            </a:r>
          </a:p>
        </p:txBody>
      </p:sp>
      <p:sp>
        <p:nvSpPr>
          <p:cNvPr id="60" name="TextBox 45"/>
          <p:cNvSpPr txBox="1"/>
          <p:nvPr/>
        </p:nvSpPr>
        <p:spPr>
          <a:xfrm>
            <a:off x="6588224" y="3504233"/>
            <a:ext cx="1723549" cy="400110"/>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zh-CN" altLang="en-US" sz="2000" b="1" dirty="0" smtClean="0">
                <a:latin typeface="微软雅黑" pitchFamily="34" charset="-122"/>
                <a:ea typeface="微软雅黑" pitchFamily="34" charset="-122"/>
              </a:rPr>
              <a:t>解决五个问题</a:t>
            </a:r>
            <a:endParaRPr lang="zh-CN" altLang="en-US" sz="2000" b="1" dirty="0">
              <a:latin typeface="微软雅黑" pitchFamily="34" charset="-122"/>
              <a:ea typeface="微软雅黑" pitchFamily="34" charset="-122"/>
            </a:endParaRPr>
          </a:p>
        </p:txBody>
      </p:sp>
      <p:grpSp>
        <p:nvGrpSpPr>
          <p:cNvPr id="61" name="组合 60"/>
          <p:cNvGrpSpPr>
            <a:grpSpLocks noChangeAspect="1"/>
          </p:cNvGrpSpPr>
          <p:nvPr/>
        </p:nvGrpSpPr>
        <p:grpSpPr>
          <a:xfrm>
            <a:off x="6506369" y="1636344"/>
            <a:ext cx="1868471" cy="899998"/>
            <a:chOff x="1672035" y="1687395"/>
            <a:chExt cx="938928" cy="452259"/>
          </a:xfrm>
          <a:effectLst>
            <a:outerShdw blurRad="50800" dist="38100" dir="5400000" algn="t" rotWithShape="0">
              <a:prstClr val="black">
                <a:alpha val="40000"/>
              </a:prstClr>
            </a:outerShdw>
          </a:effectLst>
        </p:grpSpPr>
        <p:pic>
          <p:nvPicPr>
            <p:cNvPr id="62"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矩形 63"/>
          <p:cNvSpPr/>
          <p:nvPr/>
        </p:nvSpPr>
        <p:spPr>
          <a:xfrm>
            <a:off x="272414" y="1439294"/>
            <a:ext cx="3510484" cy="4747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accent1"/>
                </a:solidFill>
              </a:rPr>
              <a:t>着力解决：</a:t>
            </a:r>
            <a:r>
              <a:rPr lang="zh-CN" altLang="en-US" b="1" dirty="0" smtClean="0">
                <a:solidFill>
                  <a:schemeClr val="tx1"/>
                </a:solidFill>
              </a:rPr>
              <a:t>一些党员</a:t>
            </a:r>
            <a:endParaRPr lang="zh-CN" altLang="en-US" b="1" dirty="0">
              <a:solidFill>
                <a:schemeClr val="tx1"/>
              </a:solidFill>
            </a:endParaRPr>
          </a:p>
        </p:txBody>
      </p:sp>
      <p:sp>
        <p:nvSpPr>
          <p:cNvPr id="70" name="矩形 69"/>
          <p:cNvSpPr/>
          <p:nvPr/>
        </p:nvSpPr>
        <p:spPr>
          <a:xfrm>
            <a:off x="994508" y="2141572"/>
            <a:ext cx="2065324"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400" dirty="0" smtClean="0">
                <a:solidFill>
                  <a:schemeClr val="tx1"/>
                </a:solidFill>
              </a:rPr>
              <a:t>理想信念模糊动摇问题</a:t>
            </a:r>
            <a:endParaRPr lang="zh-CN" altLang="en-US" sz="1400" dirty="0">
              <a:solidFill>
                <a:schemeClr val="tx1"/>
              </a:solidFill>
            </a:endParaRPr>
          </a:p>
        </p:txBody>
      </p:sp>
      <p:grpSp>
        <p:nvGrpSpPr>
          <p:cNvPr id="124" name="组合 123"/>
          <p:cNvGrpSpPr/>
          <p:nvPr/>
        </p:nvGrpSpPr>
        <p:grpSpPr>
          <a:xfrm>
            <a:off x="275957" y="2138182"/>
            <a:ext cx="681411" cy="552726"/>
            <a:chOff x="3203848" y="2049767"/>
            <a:chExt cx="681411" cy="552726"/>
          </a:xfrm>
          <a:effectLst>
            <a:outerShdw blurRad="50800" dist="38100" dir="2700000" algn="tl" rotWithShape="0">
              <a:prstClr val="black">
                <a:alpha val="40000"/>
              </a:prstClr>
            </a:outerShdw>
          </a:effectLst>
        </p:grpSpPr>
        <p:sp>
          <p:nvSpPr>
            <p:cNvPr id="125" name="矩形 12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26" name="直接连接符 125"/>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8"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01</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129" name="矩形 128"/>
          <p:cNvSpPr/>
          <p:nvPr/>
        </p:nvSpPr>
        <p:spPr>
          <a:xfrm>
            <a:off x="3874828" y="2141572"/>
            <a:ext cx="2065324"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党的意识淡化问题</a:t>
            </a:r>
          </a:p>
        </p:txBody>
      </p:sp>
      <p:grpSp>
        <p:nvGrpSpPr>
          <p:cNvPr id="131" name="组合 130"/>
          <p:cNvGrpSpPr/>
          <p:nvPr/>
        </p:nvGrpSpPr>
        <p:grpSpPr>
          <a:xfrm>
            <a:off x="3156277" y="2138182"/>
            <a:ext cx="681411" cy="552726"/>
            <a:chOff x="3203848" y="2049767"/>
            <a:chExt cx="681411" cy="552726"/>
          </a:xfrm>
          <a:effectLst>
            <a:outerShdw blurRad="50800" dist="38100" dir="2700000" algn="tl" rotWithShape="0">
              <a:prstClr val="black">
                <a:alpha val="40000"/>
              </a:prstClr>
            </a:outerShdw>
          </a:effectLst>
        </p:grpSpPr>
        <p:sp>
          <p:nvSpPr>
            <p:cNvPr id="132" name="矩形 131"/>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33" name="直接连接符 132"/>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5"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02</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136" name="矩形 135"/>
          <p:cNvSpPr/>
          <p:nvPr/>
        </p:nvSpPr>
        <p:spPr>
          <a:xfrm>
            <a:off x="994508" y="2802073"/>
            <a:ext cx="2065324"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宗旨观念淡薄问题</a:t>
            </a:r>
          </a:p>
        </p:txBody>
      </p:sp>
      <p:grpSp>
        <p:nvGrpSpPr>
          <p:cNvPr id="137" name="组合 136"/>
          <p:cNvGrpSpPr/>
          <p:nvPr/>
        </p:nvGrpSpPr>
        <p:grpSpPr>
          <a:xfrm>
            <a:off x="275957" y="2798683"/>
            <a:ext cx="681411" cy="552726"/>
            <a:chOff x="3203848" y="2049767"/>
            <a:chExt cx="681411" cy="552726"/>
          </a:xfrm>
          <a:effectLst>
            <a:outerShdw blurRad="50800" dist="38100" dir="2700000" algn="tl" rotWithShape="0">
              <a:prstClr val="black">
                <a:alpha val="40000"/>
              </a:prstClr>
            </a:outerShdw>
          </a:effectLst>
        </p:grpSpPr>
        <p:sp>
          <p:nvSpPr>
            <p:cNvPr id="138" name="矩形 137"/>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39" name="直接连接符 138"/>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1"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03</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142" name="矩形 141"/>
          <p:cNvSpPr/>
          <p:nvPr/>
        </p:nvSpPr>
        <p:spPr>
          <a:xfrm>
            <a:off x="3874828" y="2802073"/>
            <a:ext cx="2065324"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精神不振问题</a:t>
            </a:r>
          </a:p>
        </p:txBody>
      </p:sp>
      <p:grpSp>
        <p:nvGrpSpPr>
          <p:cNvPr id="143" name="组合 142"/>
          <p:cNvGrpSpPr/>
          <p:nvPr/>
        </p:nvGrpSpPr>
        <p:grpSpPr>
          <a:xfrm>
            <a:off x="3156277" y="2798683"/>
            <a:ext cx="681411" cy="552726"/>
            <a:chOff x="3203848" y="2049767"/>
            <a:chExt cx="681411" cy="552726"/>
          </a:xfrm>
          <a:effectLst>
            <a:outerShdw blurRad="50800" dist="38100" dir="2700000" algn="tl" rotWithShape="0">
              <a:prstClr val="black">
                <a:alpha val="40000"/>
              </a:prstClr>
            </a:outerShdw>
          </a:effectLst>
        </p:grpSpPr>
        <p:sp>
          <p:nvSpPr>
            <p:cNvPr id="145" name="矩形 14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46" name="直接连接符 145"/>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8"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04</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149" name="矩形 148"/>
          <p:cNvSpPr/>
          <p:nvPr/>
        </p:nvSpPr>
        <p:spPr>
          <a:xfrm>
            <a:off x="994508" y="3462574"/>
            <a:ext cx="2065324"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dirty="0">
                <a:solidFill>
                  <a:schemeClr val="tx1"/>
                </a:solidFill>
              </a:rPr>
              <a:t>道德不端问题</a:t>
            </a:r>
          </a:p>
        </p:txBody>
      </p:sp>
      <p:grpSp>
        <p:nvGrpSpPr>
          <p:cNvPr id="150" name="组合 149"/>
          <p:cNvGrpSpPr/>
          <p:nvPr/>
        </p:nvGrpSpPr>
        <p:grpSpPr>
          <a:xfrm>
            <a:off x="275957" y="3459184"/>
            <a:ext cx="681411" cy="552726"/>
            <a:chOff x="3203848" y="2049767"/>
            <a:chExt cx="681411" cy="552726"/>
          </a:xfrm>
          <a:effectLst>
            <a:outerShdw blurRad="50800" dist="38100" dir="2700000" algn="tl" rotWithShape="0">
              <a:prstClr val="black">
                <a:alpha val="40000"/>
              </a:prstClr>
            </a:outerShdw>
          </a:effectLst>
        </p:grpSpPr>
        <p:sp>
          <p:nvSpPr>
            <p:cNvPr id="151" name="矩形 150"/>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52" name="直接连接符 151"/>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4"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05</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179" name="矩形 178"/>
          <p:cNvSpPr/>
          <p:nvPr/>
        </p:nvSpPr>
        <p:spPr>
          <a:xfrm>
            <a:off x="3220619" y="3504233"/>
            <a:ext cx="2719533" cy="545947"/>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dirty="0">
              <a:solidFill>
                <a:schemeClr val="tx1"/>
              </a:solidFill>
            </a:endParaRPr>
          </a:p>
        </p:txBody>
      </p:sp>
    </p:spTree>
    <p:extLst>
      <p:ext uri="{BB962C8B-B14F-4D97-AF65-F5344CB8AC3E}">
        <p14:creationId xmlns:p14="http://schemas.microsoft.com/office/powerpoint/2010/main" val="280060375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anim calcmode="lin" valueType="num">
                                      <p:cBhvr>
                                        <p:cTn id="8" dur="1500" fill="hold"/>
                                        <p:tgtEl>
                                          <p:spTgt spid="61"/>
                                        </p:tgtEl>
                                        <p:attrNameLst>
                                          <p:attrName>ppt_x</p:attrName>
                                        </p:attrNameLst>
                                      </p:cBhvr>
                                      <p:tavLst>
                                        <p:tav tm="0">
                                          <p:val>
                                            <p:strVal val="#ppt_x"/>
                                          </p:val>
                                        </p:tav>
                                        <p:tav tm="100000">
                                          <p:val>
                                            <p:strVal val="#ppt_x"/>
                                          </p:val>
                                        </p:tav>
                                      </p:tavLst>
                                    </p:anim>
                                    <p:anim calcmode="lin" valueType="num">
                                      <p:cBhvr>
                                        <p:cTn id="9" dur="15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500"/>
                                        <p:tgtEl>
                                          <p:spTgt spid="60"/>
                                        </p:tgtEl>
                                      </p:cBhvr>
                                    </p:animEffect>
                                    <p:anim calcmode="lin" valueType="num">
                                      <p:cBhvr>
                                        <p:cTn id="13" dur="1500" fill="hold"/>
                                        <p:tgtEl>
                                          <p:spTgt spid="60"/>
                                        </p:tgtEl>
                                        <p:attrNameLst>
                                          <p:attrName>ppt_x</p:attrName>
                                        </p:attrNameLst>
                                      </p:cBhvr>
                                      <p:tavLst>
                                        <p:tav tm="0">
                                          <p:val>
                                            <p:strVal val="#ppt_x"/>
                                          </p:val>
                                        </p:tav>
                                        <p:tav tm="100000">
                                          <p:val>
                                            <p:strVal val="#ppt_x"/>
                                          </p:val>
                                        </p:tav>
                                      </p:tavLst>
                                    </p:anim>
                                    <p:anim calcmode="lin" valueType="num">
                                      <p:cBhvr>
                                        <p:cTn id="14" dur="1500" fill="hold"/>
                                        <p:tgtEl>
                                          <p:spTgt spid="6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1500"/>
                                        <p:tgtEl>
                                          <p:spTgt spid="64"/>
                                        </p:tgtEl>
                                      </p:cBhvr>
                                    </p:animEffect>
                                  </p:childTnLst>
                                </p:cTn>
                              </p:par>
                            </p:childTnLst>
                          </p:cTn>
                        </p:par>
                        <p:par>
                          <p:cTn id="19" fill="hold">
                            <p:stCondLst>
                              <p:cond delay="3000"/>
                            </p:stCondLst>
                            <p:childTnLst>
                              <p:par>
                                <p:cTn id="20" presetID="31" presetClass="entr" presetSubtype="0" fill="hold" nodeType="after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p:cTn id="22" dur="1250" fill="hold"/>
                                        <p:tgtEl>
                                          <p:spTgt spid="124"/>
                                        </p:tgtEl>
                                        <p:attrNameLst>
                                          <p:attrName>ppt_w</p:attrName>
                                        </p:attrNameLst>
                                      </p:cBhvr>
                                      <p:tavLst>
                                        <p:tav tm="0">
                                          <p:val>
                                            <p:fltVal val="0"/>
                                          </p:val>
                                        </p:tav>
                                        <p:tav tm="100000">
                                          <p:val>
                                            <p:strVal val="#ppt_w"/>
                                          </p:val>
                                        </p:tav>
                                      </p:tavLst>
                                    </p:anim>
                                    <p:anim calcmode="lin" valueType="num">
                                      <p:cBhvr>
                                        <p:cTn id="23" dur="1250" fill="hold"/>
                                        <p:tgtEl>
                                          <p:spTgt spid="124"/>
                                        </p:tgtEl>
                                        <p:attrNameLst>
                                          <p:attrName>ppt_h</p:attrName>
                                        </p:attrNameLst>
                                      </p:cBhvr>
                                      <p:tavLst>
                                        <p:tav tm="0">
                                          <p:val>
                                            <p:fltVal val="0"/>
                                          </p:val>
                                        </p:tav>
                                        <p:tav tm="100000">
                                          <p:val>
                                            <p:strVal val="#ppt_h"/>
                                          </p:val>
                                        </p:tav>
                                      </p:tavLst>
                                    </p:anim>
                                    <p:anim calcmode="lin" valueType="num">
                                      <p:cBhvr>
                                        <p:cTn id="24" dur="1250" fill="hold"/>
                                        <p:tgtEl>
                                          <p:spTgt spid="124"/>
                                        </p:tgtEl>
                                        <p:attrNameLst>
                                          <p:attrName>style.rotation</p:attrName>
                                        </p:attrNameLst>
                                      </p:cBhvr>
                                      <p:tavLst>
                                        <p:tav tm="0">
                                          <p:val>
                                            <p:fltVal val="90"/>
                                          </p:val>
                                        </p:tav>
                                        <p:tav tm="100000">
                                          <p:val>
                                            <p:fltVal val="0"/>
                                          </p:val>
                                        </p:tav>
                                      </p:tavLst>
                                    </p:anim>
                                    <p:animEffect transition="in" filter="fade">
                                      <p:cBhvr>
                                        <p:cTn id="25" dur="1250"/>
                                        <p:tgtEl>
                                          <p:spTgt spid="124"/>
                                        </p:tgtEl>
                                      </p:cBhvr>
                                    </p:animEffect>
                                  </p:childTnLst>
                                </p:cTn>
                              </p:par>
                            </p:childTnLst>
                          </p:cTn>
                        </p:par>
                        <p:par>
                          <p:cTn id="26" fill="hold">
                            <p:stCondLst>
                              <p:cond delay="4250"/>
                            </p:stCondLst>
                            <p:childTnLst>
                              <p:par>
                                <p:cTn id="27" presetID="42" presetClass="entr" presetSubtype="0" fill="hold" grpId="0"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250"/>
                                        <p:tgtEl>
                                          <p:spTgt spid="70"/>
                                        </p:tgtEl>
                                      </p:cBhvr>
                                    </p:animEffect>
                                    <p:anim calcmode="lin" valueType="num">
                                      <p:cBhvr>
                                        <p:cTn id="30" dur="1250" fill="hold"/>
                                        <p:tgtEl>
                                          <p:spTgt spid="70"/>
                                        </p:tgtEl>
                                        <p:attrNameLst>
                                          <p:attrName>ppt_x</p:attrName>
                                        </p:attrNameLst>
                                      </p:cBhvr>
                                      <p:tavLst>
                                        <p:tav tm="0">
                                          <p:val>
                                            <p:strVal val="#ppt_x"/>
                                          </p:val>
                                        </p:tav>
                                        <p:tav tm="100000">
                                          <p:val>
                                            <p:strVal val="#ppt_x"/>
                                          </p:val>
                                        </p:tav>
                                      </p:tavLst>
                                    </p:anim>
                                    <p:anim calcmode="lin" valueType="num">
                                      <p:cBhvr>
                                        <p:cTn id="31" dur="1250" fill="hold"/>
                                        <p:tgtEl>
                                          <p:spTgt spid="70"/>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31" presetClass="entr" presetSubtype="0" fill="hold" nodeType="afterEffect">
                                  <p:stCondLst>
                                    <p:cond delay="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1250" fill="hold"/>
                                        <p:tgtEl>
                                          <p:spTgt spid="131"/>
                                        </p:tgtEl>
                                        <p:attrNameLst>
                                          <p:attrName>ppt_w</p:attrName>
                                        </p:attrNameLst>
                                      </p:cBhvr>
                                      <p:tavLst>
                                        <p:tav tm="0">
                                          <p:val>
                                            <p:fltVal val="0"/>
                                          </p:val>
                                        </p:tav>
                                        <p:tav tm="100000">
                                          <p:val>
                                            <p:strVal val="#ppt_w"/>
                                          </p:val>
                                        </p:tav>
                                      </p:tavLst>
                                    </p:anim>
                                    <p:anim calcmode="lin" valueType="num">
                                      <p:cBhvr>
                                        <p:cTn id="36" dur="1250" fill="hold"/>
                                        <p:tgtEl>
                                          <p:spTgt spid="131"/>
                                        </p:tgtEl>
                                        <p:attrNameLst>
                                          <p:attrName>ppt_h</p:attrName>
                                        </p:attrNameLst>
                                      </p:cBhvr>
                                      <p:tavLst>
                                        <p:tav tm="0">
                                          <p:val>
                                            <p:fltVal val="0"/>
                                          </p:val>
                                        </p:tav>
                                        <p:tav tm="100000">
                                          <p:val>
                                            <p:strVal val="#ppt_h"/>
                                          </p:val>
                                        </p:tav>
                                      </p:tavLst>
                                    </p:anim>
                                    <p:anim calcmode="lin" valueType="num">
                                      <p:cBhvr>
                                        <p:cTn id="37" dur="1250" fill="hold"/>
                                        <p:tgtEl>
                                          <p:spTgt spid="131"/>
                                        </p:tgtEl>
                                        <p:attrNameLst>
                                          <p:attrName>style.rotation</p:attrName>
                                        </p:attrNameLst>
                                      </p:cBhvr>
                                      <p:tavLst>
                                        <p:tav tm="0">
                                          <p:val>
                                            <p:fltVal val="90"/>
                                          </p:val>
                                        </p:tav>
                                        <p:tav tm="100000">
                                          <p:val>
                                            <p:fltVal val="0"/>
                                          </p:val>
                                        </p:tav>
                                      </p:tavLst>
                                    </p:anim>
                                    <p:animEffect transition="in" filter="fade">
                                      <p:cBhvr>
                                        <p:cTn id="38" dur="1250"/>
                                        <p:tgtEl>
                                          <p:spTgt spid="131"/>
                                        </p:tgtEl>
                                      </p:cBhvr>
                                    </p:animEffect>
                                  </p:childTnLst>
                                </p:cTn>
                              </p:par>
                            </p:childTnLst>
                          </p:cTn>
                        </p:par>
                        <p:par>
                          <p:cTn id="39" fill="hold">
                            <p:stCondLst>
                              <p:cond delay="6750"/>
                            </p:stCondLst>
                            <p:childTnLst>
                              <p:par>
                                <p:cTn id="40" presetID="42" presetClass="entr" presetSubtype="0" fill="hold" grpId="0" nodeType="after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1250"/>
                                        <p:tgtEl>
                                          <p:spTgt spid="129"/>
                                        </p:tgtEl>
                                      </p:cBhvr>
                                    </p:animEffect>
                                    <p:anim calcmode="lin" valueType="num">
                                      <p:cBhvr>
                                        <p:cTn id="43" dur="1250" fill="hold"/>
                                        <p:tgtEl>
                                          <p:spTgt spid="129"/>
                                        </p:tgtEl>
                                        <p:attrNameLst>
                                          <p:attrName>ppt_x</p:attrName>
                                        </p:attrNameLst>
                                      </p:cBhvr>
                                      <p:tavLst>
                                        <p:tav tm="0">
                                          <p:val>
                                            <p:strVal val="#ppt_x"/>
                                          </p:val>
                                        </p:tav>
                                        <p:tav tm="100000">
                                          <p:val>
                                            <p:strVal val="#ppt_x"/>
                                          </p:val>
                                        </p:tav>
                                      </p:tavLst>
                                    </p:anim>
                                    <p:anim calcmode="lin" valueType="num">
                                      <p:cBhvr>
                                        <p:cTn id="44" dur="1250" fill="hold"/>
                                        <p:tgtEl>
                                          <p:spTgt spid="129"/>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31" presetClass="entr" presetSubtype="0" fill="hold" nodeType="afterEffect">
                                  <p:stCondLst>
                                    <p:cond delay="0"/>
                                  </p:stCondLst>
                                  <p:childTnLst>
                                    <p:set>
                                      <p:cBhvr>
                                        <p:cTn id="47" dur="1" fill="hold">
                                          <p:stCondLst>
                                            <p:cond delay="0"/>
                                          </p:stCondLst>
                                        </p:cTn>
                                        <p:tgtEl>
                                          <p:spTgt spid="137"/>
                                        </p:tgtEl>
                                        <p:attrNameLst>
                                          <p:attrName>style.visibility</p:attrName>
                                        </p:attrNameLst>
                                      </p:cBhvr>
                                      <p:to>
                                        <p:strVal val="visible"/>
                                      </p:to>
                                    </p:set>
                                    <p:anim calcmode="lin" valueType="num">
                                      <p:cBhvr>
                                        <p:cTn id="48" dur="1250" fill="hold"/>
                                        <p:tgtEl>
                                          <p:spTgt spid="137"/>
                                        </p:tgtEl>
                                        <p:attrNameLst>
                                          <p:attrName>ppt_w</p:attrName>
                                        </p:attrNameLst>
                                      </p:cBhvr>
                                      <p:tavLst>
                                        <p:tav tm="0">
                                          <p:val>
                                            <p:fltVal val="0"/>
                                          </p:val>
                                        </p:tav>
                                        <p:tav tm="100000">
                                          <p:val>
                                            <p:strVal val="#ppt_w"/>
                                          </p:val>
                                        </p:tav>
                                      </p:tavLst>
                                    </p:anim>
                                    <p:anim calcmode="lin" valueType="num">
                                      <p:cBhvr>
                                        <p:cTn id="49" dur="1250" fill="hold"/>
                                        <p:tgtEl>
                                          <p:spTgt spid="137"/>
                                        </p:tgtEl>
                                        <p:attrNameLst>
                                          <p:attrName>ppt_h</p:attrName>
                                        </p:attrNameLst>
                                      </p:cBhvr>
                                      <p:tavLst>
                                        <p:tav tm="0">
                                          <p:val>
                                            <p:fltVal val="0"/>
                                          </p:val>
                                        </p:tav>
                                        <p:tav tm="100000">
                                          <p:val>
                                            <p:strVal val="#ppt_h"/>
                                          </p:val>
                                        </p:tav>
                                      </p:tavLst>
                                    </p:anim>
                                    <p:anim calcmode="lin" valueType="num">
                                      <p:cBhvr>
                                        <p:cTn id="50" dur="1250" fill="hold"/>
                                        <p:tgtEl>
                                          <p:spTgt spid="137"/>
                                        </p:tgtEl>
                                        <p:attrNameLst>
                                          <p:attrName>style.rotation</p:attrName>
                                        </p:attrNameLst>
                                      </p:cBhvr>
                                      <p:tavLst>
                                        <p:tav tm="0">
                                          <p:val>
                                            <p:fltVal val="90"/>
                                          </p:val>
                                        </p:tav>
                                        <p:tav tm="100000">
                                          <p:val>
                                            <p:fltVal val="0"/>
                                          </p:val>
                                        </p:tav>
                                      </p:tavLst>
                                    </p:anim>
                                    <p:animEffect transition="in" filter="fade">
                                      <p:cBhvr>
                                        <p:cTn id="51" dur="1250"/>
                                        <p:tgtEl>
                                          <p:spTgt spid="137"/>
                                        </p:tgtEl>
                                      </p:cBhvr>
                                    </p:animEffect>
                                  </p:childTnLst>
                                </p:cTn>
                              </p:par>
                            </p:childTnLst>
                          </p:cTn>
                        </p:par>
                        <p:par>
                          <p:cTn id="52" fill="hold">
                            <p:stCondLst>
                              <p:cond delay="9250"/>
                            </p:stCondLst>
                            <p:childTnLst>
                              <p:par>
                                <p:cTn id="53" presetID="42" presetClass="entr" presetSubtype="0" fill="hold" grpId="0"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fade">
                                      <p:cBhvr>
                                        <p:cTn id="55" dur="1250"/>
                                        <p:tgtEl>
                                          <p:spTgt spid="136"/>
                                        </p:tgtEl>
                                      </p:cBhvr>
                                    </p:animEffect>
                                    <p:anim calcmode="lin" valueType="num">
                                      <p:cBhvr>
                                        <p:cTn id="56" dur="1250" fill="hold"/>
                                        <p:tgtEl>
                                          <p:spTgt spid="136"/>
                                        </p:tgtEl>
                                        <p:attrNameLst>
                                          <p:attrName>ppt_x</p:attrName>
                                        </p:attrNameLst>
                                      </p:cBhvr>
                                      <p:tavLst>
                                        <p:tav tm="0">
                                          <p:val>
                                            <p:strVal val="#ppt_x"/>
                                          </p:val>
                                        </p:tav>
                                        <p:tav tm="100000">
                                          <p:val>
                                            <p:strVal val="#ppt_x"/>
                                          </p:val>
                                        </p:tav>
                                      </p:tavLst>
                                    </p:anim>
                                    <p:anim calcmode="lin" valueType="num">
                                      <p:cBhvr>
                                        <p:cTn id="57" dur="1250" fill="hold"/>
                                        <p:tgtEl>
                                          <p:spTgt spid="136"/>
                                        </p:tgtEl>
                                        <p:attrNameLst>
                                          <p:attrName>ppt_y</p:attrName>
                                        </p:attrNameLst>
                                      </p:cBhvr>
                                      <p:tavLst>
                                        <p:tav tm="0">
                                          <p:val>
                                            <p:strVal val="#ppt_y+.1"/>
                                          </p:val>
                                        </p:tav>
                                        <p:tav tm="100000">
                                          <p:val>
                                            <p:strVal val="#ppt_y"/>
                                          </p:val>
                                        </p:tav>
                                      </p:tavLst>
                                    </p:anim>
                                  </p:childTnLst>
                                </p:cTn>
                              </p:par>
                            </p:childTnLst>
                          </p:cTn>
                        </p:par>
                        <p:par>
                          <p:cTn id="58" fill="hold">
                            <p:stCondLst>
                              <p:cond delay="10500"/>
                            </p:stCondLst>
                            <p:childTnLst>
                              <p:par>
                                <p:cTn id="59" presetID="31" presetClass="entr" presetSubtype="0" fill="hold" nodeType="afterEffect">
                                  <p:stCondLst>
                                    <p:cond delay="0"/>
                                  </p:stCondLst>
                                  <p:childTnLst>
                                    <p:set>
                                      <p:cBhvr>
                                        <p:cTn id="60" dur="1" fill="hold">
                                          <p:stCondLst>
                                            <p:cond delay="0"/>
                                          </p:stCondLst>
                                        </p:cTn>
                                        <p:tgtEl>
                                          <p:spTgt spid="143"/>
                                        </p:tgtEl>
                                        <p:attrNameLst>
                                          <p:attrName>style.visibility</p:attrName>
                                        </p:attrNameLst>
                                      </p:cBhvr>
                                      <p:to>
                                        <p:strVal val="visible"/>
                                      </p:to>
                                    </p:set>
                                    <p:anim calcmode="lin" valueType="num">
                                      <p:cBhvr>
                                        <p:cTn id="61" dur="1250" fill="hold"/>
                                        <p:tgtEl>
                                          <p:spTgt spid="143"/>
                                        </p:tgtEl>
                                        <p:attrNameLst>
                                          <p:attrName>ppt_w</p:attrName>
                                        </p:attrNameLst>
                                      </p:cBhvr>
                                      <p:tavLst>
                                        <p:tav tm="0">
                                          <p:val>
                                            <p:fltVal val="0"/>
                                          </p:val>
                                        </p:tav>
                                        <p:tav tm="100000">
                                          <p:val>
                                            <p:strVal val="#ppt_w"/>
                                          </p:val>
                                        </p:tav>
                                      </p:tavLst>
                                    </p:anim>
                                    <p:anim calcmode="lin" valueType="num">
                                      <p:cBhvr>
                                        <p:cTn id="62" dur="1250" fill="hold"/>
                                        <p:tgtEl>
                                          <p:spTgt spid="143"/>
                                        </p:tgtEl>
                                        <p:attrNameLst>
                                          <p:attrName>ppt_h</p:attrName>
                                        </p:attrNameLst>
                                      </p:cBhvr>
                                      <p:tavLst>
                                        <p:tav tm="0">
                                          <p:val>
                                            <p:fltVal val="0"/>
                                          </p:val>
                                        </p:tav>
                                        <p:tav tm="100000">
                                          <p:val>
                                            <p:strVal val="#ppt_h"/>
                                          </p:val>
                                        </p:tav>
                                      </p:tavLst>
                                    </p:anim>
                                    <p:anim calcmode="lin" valueType="num">
                                      <p:cBhvr>
                                        <p:cTn id="63" dur="1250" fill="hold"/>
                                        <p:tgtEl>
                                          <p:spTgt spid="143"/>
                                        </p:tgtEl>
                                        <p:attrNameLst>
                                          <p:attrName>style.rotation</p:attrName>
                                        </p:attrNameLst>
                                      </p:cBhvr>
                                      <p:tavLst>
                                        <p:tav tm="0">
                                          <p:val>
                                            <p:fltVal val="90"/>
                                          </p:val>
                                        </p:tav>
                                        <p:tav tm="100000">
                                          <p:val>
                                            <p:fltVal val="0"/>
                                          </p:val>
                                        </p:tav>
                                      </p:tavLst>
                                    </p:anim>
                                    <p:animEffect transition="in" filter="fade">
                                      <p:cBhvr>
                                        <p:cTn id="64" dur="1250"/>
                                        <p:tgtEl>
                                          <p:spTgt spid="143"/>
                                        </p:tgtEl>
                                      </p:cBhvr>
                                    </p:animEffect>
                                  </p:childTnLst>
                                </p:cTn>
                              </p:par>
                            </p:childTnLst>
                          </p:cTn>
                        </p:par>
                        <p:par>
                          <p:cTn id="65" fill="hold">
                            <p:stCondLst>
                              <p:cond delay="11750"/>
                            </p:stCondLst>
                            <p:childTnLst>
                              <p:par>
                                <p:cTn id="66" presetID="42" presetClass="entr" presetSubtype="0" fill="hold" grpId="0" nodeType="afterEffect">
                                  <p:stCondLst>
                                    <p:cond delay="0"/>
                                  </p:stCondLst>
                                  <p:childTnLst>
                                    <p:set>
                                      <p:cBhvr>
                                        <p:cTn id="67" dur="1" fill="hold">
                                          <p:stCondLst>
                                            <p:cond delay="0"/>
                                          </p:stCondLst>
                                        </p:cTn>
                                        <p:tgtEl>
                                          <p:spTgt spid="142"/>
                                        </p:tgtEl>
                                        <p:attrNameLst>
                                          <p:attrName>style.visibility</p:attrName>
                                        </p:attrNameLst>
                                      </p:cBhvr>
                                      <p:to>
                                        <p:strVal val="visible"/>
                                      </p:to>
                                    </p:set>
                                    <p:animEffect transition="in" filter="fade">
                                      <p:cBhvr>
                                        <p:cTn id="68" dur="1250"/>
                                        <p:tgtEl>
                                          <p:spTgt spid="142"/>
                                        </p:tgtEl>
                                      </p:cBhvr>
                                    </p:animEffect>
                                    <p:anim calcmode="lin" valueType="num">
                                      <p:cBhvr>
                                        <p:cTn id="69" dur="1250" fill="hold"/>
                                        <p:tgtEl>
                                          <p:spTgt spid="142"/>
                                        </p:tgtEl>
                                        <p:attrNameLst>
                                          <p:attrName>ppt_x</p:attrName>
                                        </p:attrNameLst>
                                      </p:cBhvr>
                                      <p:tavLst>
                                        <p:tav tm="0">
                                          <p:val>
                                            <p:strVal val="#ppt_x"/>
                                          </p:val>
                                        </p:tav>
                                        <p:tav tm="100000">
                                          <p:val>
                                            <p:strVal val="#ppt_x"/>
                                          </p:val>
                                        </p:tav>
                                      </p:tavLst>
                                    </p:anim>
                                    <p:anim calcmode="lin" valueType="num">
                                      <p:cBhvr>
                                        <p:cTn id="70" dur="1250" fill="hold"/>
                                        <p:tgtEl>
                                          <p:spTgt spid="142"/>
                                        </p:tgtEl>
                                        <p:attrNameLst>
                                          <p:attrName>ppt_y</p:attrName>
                                        </p:attrNameLst>
                                      </p:cBhvr>
                                      <p:tavLst>
                                        <p:tav tm="0">
                                          <p:val>
                                            <p:strVal val="#ppt_y+.1"/>
                                          </p:val>
                                        </p:tav>
                                        <p:tav tm="100000">
                                          <p:val>
                                            <p:strVal val="#ppt_y"/>
                                          </p:val>
                                        </p:tav>
                                      </p:tavLst>
                                    </p:anim>
                                  </p:childTnLst>
                                </p:cTn>
                              </p:par>
                            </p:childTnLst>
                          </p:cTn>
                        </p:par>
                        <p:par>
                          <p:cTn id="71" fill="hold">
                            <p:stCondLst>
                              <p:cond delay="13000"/>
                            </p:stCondLst>
                            <p:childTnLst>
                              <p:par>
                                <p:cTn id="72" presetID="31" presetClass="entr" presetSubtype="0" fill="hold" nodeType="afterEffect">
                                  <p:stCondLst>
                                    <p:cond delay="0"/>
                                  </p:stCondLst>
                                  <p:childTnLst>
                                    <p:set>
                                      <p:cBhvr>
                                        <p:cTn id="73" dur="1" fill="hold">
                                          <p:stCondLst>
                                            <p:cond delay="0"/>
                                          </p:stCondLst>
                                        </p:cTn>
                                        <p:tgtEl>
                                          <p:spTgt spid="150"/>
                                        </p:tgtEl>
                                        <p:attrNameLst>
                                          <p:attrName>style.visibility</p:attrName>
                                        </p:attrNameLst>
                                      </p:cBhvr>
                                      <p:to>
                                        <p:strVal val="visible"/>
                                      </p:to>
                                    </p:set>
                                    <p:anim calcmode="lin" valueType="num">
                                      <p:cBhvr>
                                        <p:cTn id="74" dur="1250" fill="hold"/>
                                        <p:tgtEl>
                                          <p:spTgt spid="150"/>
                                        </p:tgtEl>
                                        <p:attrNameLst>
                                          <p:attrName>ppt_w</p:attrName>
                                        </p:attrNameLst>
                                      </p:cBhvr>
                                      <p:tavLst>
                                        <p:tav tm="0">
                                          <p:val>
                                            <p:fltVal val="0"/>
                                          </p:val>
                                        </p:tav>
                                        <p:tav tm="100000">
                                          <p:val>
                                            <p:strVal val="#ppt_w"/>
                                          </p:val>
                                        </p:tav>
                                      </p:tavLst>
                                    </p:anim>
                                    <p:anim calcmode="lin" valueType="num">
                                      <p:cBhvr>
                                        <p:cTn id="75" dur="1250" fill="hold"/>
                                        <p:tgtEl>
                                          <p:spTgt spid="150"/>
                                        </p:tgtEl>
                                        <p:attrNameLst>
                                          <p:attrName>ppt_h</p:attrName>
                                        </p:attrNameLst>
                                      </p:cBhvr>
                                      <p:tavLst>
                                        <p:tav tm="0">
                                          <p:val>
                                            <p:fltVal val="0"/>
                                          </p:val>
                                        </p:tav>
                                        <p:tav tm="100000">
                                          <p:val>
                                            <p:strVal val="#ppt_h"/>
                                          </p:val>
                                        </p:tav>
                                      </p:tavLst>
                                    </p:anim>
                                    <p:anim calcmode="lin" valueType="num">
                                      <p:cBhvr>
                                        <p:cTn id="76" dur="1250" fill="hold"/>
                                        <p:tgtEl>
                                          <p:spTgt spid="150"/>
                                        </p:tgtEl>
                                        <p:attrNameLst>
                                          <p:attrName>style.rotation</p:attrName>
                                        </p:attrNameLst>
                                      </p:cBhvr>
                                      <p:tavLst>
                                        <p:tav tm="0">
                                          <p:val>
                                            <p:fltVal val="90"/>
                                          </p:val>
                                        </p:tav>
                                        <p:tav tm="100000">
                                          <p:val>
                                            <p:fltVal val="0"/>
                                          </p:val>
                                        </p:tav>
                                      </p:tavLst>
                                    </p:anim>
                                    <p:animEffect transition="in" filter="fade">
                                      <p:cBhvr>
                                        <p:cTn id="77" dur="1250"/>
                                        <p:tgtEl>
                                          <p:spTgt spid="150"/>
                                        </p:tgtEl>
                                      </p:cBhvr>
                                    </p:animEffect>
                                  </p:childTnLst>
                                </p:cTn>
                              </p:par>
                            </p:childTnLst>
                          </p:cTn>
                        </p:par>
                        <p:par>
                          <p:cTn id="78" fill="hold">
                            <p:stCondLst>
                              <p:cond delay="14250"/>
                            </p:stCondLst>
                            <p:childTnLst>
                              <p:par>
                                <p:cTn id="79" presetID="42" presetClass="entr" presetSubtype="0" fill="hold" grpId="0" nodeType="afterEffect">
                                  <p:stCondLst>
                                    <p:cond delay="0"/>
                                  </p:stCondLst>
                                  <p:childTnLst>
                                    <p:set>
                                      <p:cBhvr>
                                        <p:cTn id="80" dur="1" fill="hold">
                                          <p:stCondLst>
                                            <p:cond delay="0"/>
                                          </p:stCondLst>
                                        </p:cTn>
                                        <p:tgtEl>
                                          <p:spTgt spid="149"/>
                                        </p:tgtEl>
                                        <p:attrNameLst>
                                          <p:attrName>style.visibility</p:attrName>
                                        </p:attrNameLst>
                                      </p:cBhvr>
                                      <p:to>
                                        <p:strVal val="visible"/>
                                      </p:to>
                                    </p:set>
                                    <p:animEffect transition="in" filter="fade">
                                      <p:cBhvr>
                                        <p:cTn id="81" dur="1250"/>
                                        <p:tgtEl>
                                          <p:spTgt spid="149"/>
                                        </p:tgtEl>
                                      </p:cBhvr>
                                    </p:animEffect>
                                    <p:anim calcmode="lin" valueType="num">
                                      <p:cBhvr>
                                        <p:cTn id="82" dur="1250" fill="hold"/>
                                        <p:tgtEl>
                                          <p:spTgt spid="149"/>
                                        </p:tgtEl>
                                        <p:attrNameLst>
                                          <p:attrName>ppt_x</p:attrName>
                                        </p:attrNameLst>
                                      </p:cBhvr>
                                      <p:tavLst>
                                        <p:tav tm="0">
                                          <p:val>
                                            <p:strVal val="#ppt_x"/>
                                          </p:val>
                                        </p:tav>
                                        <p:tav tm="100000">
                                          <p:val>
                                            <p:strVal val="#ppt_x"/>
                                          </p:val>
                                        </p:tav>
                                      </p:tavLst>
                                    </p:anim>
                                    <p:anim calcmode="lin" valueType="num">
                                      <p:cBhvr>
                                        <p:cTn id="83" dur="1250" fill="hold"/>
                                        <p:tgtEl>
                                          <p:spTgt spid="149"/>
                                        </p:tgtEl>
                                        <p:attrNameLst>
                                          <p:attrName>ppt_y</p:attrName>
                                        </p:attrNameLst>
                                      </p:cBhvr>
                                      <p:tavLst>
                                        <p:tav tm="0">
                                          <p:val>
                                            <p:strVal val="#ppt_y+.1"/>
                                          </p:val>
                                        </p:tav>
                                        <p:tav tm="100000">
                                          <p:val>
                                            <p:strVal val="#ppt_y"/>
                                          </p:val>
                                        </p:tav>
                                      </p:tavLst>
                                    </p:anim>
                                  </p:childTnLst>
                                </p:cTn>
                              </p:par>
                            </p:childTnLst>
                          </p:cTn>
                        </p:par>
                        <p:par>
                          <p:cTn id="84" fill="hold">
                            <p:stCondLst>
                              <p:cond delay="15500"/>
                            </p:stCondLst>
                            <p:childTnLst>
                              <p:par>
                                <p:cTn id="85" presetID="6" presetClass="entr" presetSubtype="16" fill="hold" grpId="0" nodeType="after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circle(in)">
                                      <p:cBhvr>
                                        <p:cTn id="87" dur="2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4" grpId="0"/>
      <p:bldP spid="70" grpId="0" animBg="1"/>
      <p:bldP spid="129" grpId="0" animBg="1"/>
      <p:bldP spid="136" grpId="0" animBg="1"/>
      <p:bldP spid="142" grpId="0" animBg="1"/>
      <p:bldP spid="149" grpId="0" animBg="1"/>
      <p:bldP spid="1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09793" cy="431800"/>
          </a:xfrm>
        </p:spPr>
        <p:txBody>
          <a:bodyPr>
            <a:normAutofit/>
          </a:bodyPr>
          <a:lstStyle/>
          <a:p>
            <a:r>
              <a:rPr lang="zh-CN" altLang="en-US" dirty="0" smtClean="0"/>
              <a:t>总体要求：</a:t>
            </a:r>
            <a:r>
              <a:rPr lang="zh-CN" altLang="en-US" dirty="0" smtClean="0">
                <a:solidFill>
                  <a:schemeClr val="accent1"/>
                </a:solidFill>
              </a:rPr>
              <a:t>做到五</a:t>
            </a:r>
            <a:r>
              <a:rPr lang="zh-CN" altLang="en-US" dirty="0">
                <a:solidFill>
                  <a:schemeClr val="accent1"/>
                </a:solidFill>
              </a:rPr>
              <a:t>个</a:t>
            </a:r>
            <a:r>
              <a:rPr lang="zh-CN" altLang="en-US" dirty="0" smtClean="0">
                <a:solidFill>
                  <a:schemeClr val="accent1"/>
                </a:solidFill>
              </a:rPr>
              <a:t>坚持</a:t>
            </a:r>
            <a:endParaRPr lang="zh-CN" altLang="en-US" dirty="0">
              <a:solidFill>
                <a:schemeClr val="accent1"/>
              </a:solidFill>
            </a:endParaRPr>
          </a:p>
        </p:txBody>
      </p:sp>
      <p:sp>
        <p:nvSpPr>
          <p:cNvPr id="41" name="TextBox 45"/>
          <p:cNvSpPr txBox="1"/>
          <p:nvPr/>
        </p:nvSpPr>
        <p:spPr>
          <a:xfrm>
            <a:off x="929209" y="3504233"/>
            <a:ext cx="1415772"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zh-CN" altLang="en-US" sz="2400" b="1" smtClean="0">
                <a:latin typeface="微软雅黑" pitchFamily="34" charset="-122"/>
                <a:ea typeface="微软雅黑" pitchFamily="34" charset="-122"/>
              </a:rPr>
              <a:t>五个坚持</a:t>
            </a:r>
            <a:endParaRPr lang="zh-CN" altLang="en-US" sz="2400" b="1" dirty="0">
              <a:latin typeface="微软雅黑" pitchFamily="34" charset="-122"/>
              <a:ea typeface="微软雅黑" pitchFamily="34" charset="-122"/>
            </a:endParaRPr>
          </a:p>
        </p:txBody>
      </p:sp>
      <p:grpSp>
        <p:nvGrpSpPr>
          <p:cNvPr id="42" name="组合 41"/>
          <p:cNvGrpSpPr>
            <a:grpSpLocks noChangeAspect="1"/>
          </p:cNvGrpSpPr>
          <p:nvPr/>
        </p:nvGrpSpPr>
        <p:grpSpPr>
          <a:xfrm>
            <a:off x="693466" y="1636344"/>
            <a:ext cx="1868471" cy="899998"/>
            <a:chOff x="1672035" y="1687395"/>
            <a:chExt cx="938928" cy="452259"/>
          </a:xfrm>
          <a:effectLst>
            <a:outerShdw blurRad="50800" dist="38100" dir="5400000" algn="t" rotWithShape="0">
              <a:prstClr val="black">
                <a:alpha val="40000"/>
              </a:prstClr>
            </a:outerShdw>
          </a:effectLst>
        </p:grpSpPr>
        <p:pic>
          <p:nvPicPr>
            <p:cNvPr id="43"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3635896" y="1415775"/>
            <a:ext cx="4536504" cy="556573"/>
            <a:chOff x="3635896" y="1415775"/>
            <a:chExt cx="4536504" cy="556573"/>
          </a:xfrm>
        </p:grpSpPr>
        <p:grpSp>
          <p:nvGrpSpPr>
            <p:cNvPr id="46" name="组合 45"/>
            <p:cNvGrpSpPr/>
            <p:nvPr/>
          </p:nvGrpSpPr>
          <p:grpSpPr>
            <a:xfrm>
              <a:off x="3635896" y="1419622"/>
              <a:ext cx="681411" cy="552726"/>
              <a:chOff x="3203848" y="2049767"/>
              <a:chExt cx="681411" cy="552726"/>
            </a:xfrm>
            <a:effectLst>
              <a:outerShdw blurRad="50800" dist="38100" dir="2700000" algn="tl" rotWithShape="0">
                <a:prstClr val="black">
                  <a:alpha val="40000"/>
                </a:prstClr>
              </a:outerShdw>
            </a:effectLst>
          </p:grpSpPr>
          <p:sp>
            <p:nvSpPr>
              <p:cNvPr id="47" name="矩形 46"/>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48" name="直接连接符 47"/>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01</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sp>
          <p:nvSpPr>
            <p:cNvPr id="97" name="矩形 96"/>
            <p:cNvSpPr/>
            <p:nvPr/>
          </p:nvSpPr>
          <p:spPr>
            <a:xfrm>
              <a:off x="4444128" y="1415775"/>
              <a:ext cx="3728272"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spc="-150" dirty="0">
                  <a:solidFill>
                    <a:schemeClr val="tx1"/>
                  </a:solidFill>
                </a:rPr>
                <a:t>坚持正面教育为主，用科学理论武装头脑</a:t>
              </a:r>
            </a:p>
          </p:txBody>
        </p:sp>
      </p:grpSp>
      <p:grpSp>
        <p:nvGrpSpPr>
          <p:cNvPr id="13" name="组合 12"/>
          <p:cNvGrpSpPr/>
          <p:nvPr/>
        </p:nvGrpSpPr>
        <p:grpSpPr>
          <a:xfrm>
            <a:off x="3635896" y="2712078"/>
            <a:ext cx="4536504" cy="552726"/>
            <a:chOff x="3635896" y="2752796"/>
            <a:chExt cx="4536504" cy="552726"/>
          </a:xfrm>
        </p:grpSpPr>
        <p:sp>
          <p:nvSpPr>
            <p:cNvPr id="99" name="矩形 98"/>
            <p:cNvSpPr/>
            <p:nvPr/>
          </p:nvSpPr>
          <p:spPr>
            <a:xfrm>
              <a:off x="4444128" y="2759575"/>
              <a:ext cx="3728272"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spc="-150" dirty="0">
                  <a:solidFill>
                    <a:schemeClr val="tx1"/>
                  </a:solidFill>
                </a:rPr>
                <a:t>坚持问题导向，注重实效</a:t>
              </a:r>
            </a:p>
          </p:txBody>
        </p:sp>
        <p:grpSp>
          <p:nvGrpSpPr>
            <p:cNvPr id="111" name="组合 110"/>
            <p:cNvGrpSpPr/>
            <p:nvPr/>
          </p:nvGrpSpPr>
          <p:grpSpPr>
            <a:xfrm>
              <a:off x="3635896" y="2752796"/>
              <a:ext cx="681411" cy="552726"/>
              <a:chOff x="3203848" y="2049767"/>
              <a:chExt cx="681411" cy="552726"/>
            </a:xfrm>
            <a:effectLst>
              <a:outerShdw blurRad="50800" dist="38100" dir="2700000" algn="tl" rotWithShape="0">
                <a:prstClr val="black">
                  <a:alpha val="40000"/>
                </a:prstClr>
              </a:outerShdw>
            </a:effectLst>
          </p:grpSpPr>
          <p:sp>
            <p:nvSpPr>
              <p:cNvPr id="115" name="矩形 11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16" name="直接连接符 115"/>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1"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03</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grpSp>
        <p:nvGrpSpPr>
          <p:cNvPr id="14" name="组合 13"/>
          <p:cNvGrpSpPr/>
          <p:nvPr/>
        </p:nvGrpSpPr>
        <p:grpSpPr>
          <a:xfrm>
            <a:off x="3635896" y="3358306"/>
            <a:ext cx="4536504" cy="560103"/>
            <a:chOff x="3635896" y="3419382"/>
            <a:chExt cx="4536504" cy="560103"/>
          </a:xfrm>
        </p:grpSpPr>
        <p:sp>
          <p:nvSpPr>
            <p:cNvPr id="100" name="矩形 99"/>
            <p:cNvSpPr/>
            <p:nvPr/>
          </p:nvSpPr>
          <p:spPr>
            <a:xfrm>
              <a:off x="4444128" y="3433538"/>
              <a:ext cx="3728272"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spc="-150" dirty="0">
                  <a:solidFill>
                    <a:schemeClr val="tx1"/>
                  </a:solidFill>
                </a:rPr>
                <a:t>坚持领导带头，以上率下</a:t>
              </a:r>
            </a:p>
          </p:txBody>
        </p:sp>
        <p:grpSp>
          <p:nvGrpSpPr>
            <p:cNvPr id="122" name="组合 121"/>
            <p:cNvGrpSpPr/>
            <p:nvPr/>
          </p:nvGrpSpPr>
          <p:grpSpPr>
            <a:xfrm>
              <a:off x="3635896" y="3419382"/>
              <a:ext cx="681411" cy="552726"/>
              <a:chOff x="3203848" y="2049767"/>
              <a:chExt cx="681411" cy="552726"/>
            </a:xfrm>
            <a:effectLst>
              <a:outerShdw blurRad="50800" dist="38100" dir="2700000" algn="tl" rotWithShape="0">
                <a:prstClr val="black">
                  <a:alpha val="40000"/>
                </a:prstClr>
              </a:outerShdw>
            </a:effectLst>
          </p:grpSpPr>
          <p:sp>
            <p:nvSpPr>
              <p:cNvPr id="123" name="矩形 122"/>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24" name="直接连接符 123"/>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04</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grpSp>
        <p:nvGrpSpPr>
          <p:cNvPr id="15" name="组合 14"/>
          <p:cNvGrpSpPr/>
          <p:nvPr/>
        </p:nvGrpSpPr>
        <p:grpSpPr>
          <a:xfrm>
            <a:off x="3635896" y="4011910"/>
            <a:ext cx="4536504" cy="559667"/>
            <a:chOff x="3635896" y="4093781"/>
            <a:chExt cx="4536504" cy="559667"/>
          </a:xfrm>
        </p:grpSpPr>
        <p:sp>
          <p:nvSpPr>
            <p:cNvPr id="101" name="矩形 100"/>
            <p:cNvSpPr/>
            <p:nvPr/>
          </p:nvSpPr>
          <p:spPr>
            <a:xfrm>
              <a:off x="4444128" y="4107501"/>
              <a:ext cx="3728272"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spc="-150" dirty="0">
                  <a:solidFill>
                    <a:schemeClr val="tx1"/>
                  </a:solidFill>
                </a:rPr>
                <a:t>坚持从实际出发，分类指导</a:t>
              </a:r>
            </a:p>
          </p:txBody>
        </p:sp>
        <p:grpSp>
          <p:nvGrpSpPr>
            <p:cNvPr id="127" name="组合 126"/>
            <p:cNvGrpSpPr/>
            <p:nvPr/>
          </p:nvGrpSpPr>
          <p:grpSpPr>
            <a:xfrm>
              <a:off x="3635896" y="4093781"/>
              <a:ext cx="681411" cy="552726"/>
              <a:chOff x="3203848" y="2049767"/>
              <a:chExt cx="681411" cy="552726"/>
            </a:xfrm>
            <a:effectLst>
              <a:outerShdw blurRad="50800" dist="38100" dir="2700000" algn="tl" rotWithShape="0">
                <a:prstClr val="black">
                  <a:alpha val="40000"/>
                </a:prstClr>
              </a:outerShdw>
            </a:effectLst>
          </p:grpSpPr>
          <p:sp>
            <p:nvSpPr>
              <p:cNvPr id="128" name="矩形 127"/>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29" name="直接连接符 128"/>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05</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grpSp>
        <p:nvGrpSpPr>
          <p:cNvPr id="11" name="组合 10"/>
          <p:cNvGrpSpPr/>
          <p:nvPr/>
        </p:nvGrpSpPr>
        <p:grpSpPr>
          <a:xfrm>
            <a:off x="3635896" y="2065850"/>
            <a:ext cx="4536504" cy="552726"/>
            <a:chOff x="3635896" y="2082222"/>
            <a:chExt cx="4536504" cy="552726"/>
          </a:xfrm>
        </p:grpSpPr>
        <p:sp>
          <p:nvSpPr>
            <p:cNvPr id="98" name="矩形 97"/>
            <p:cNvSpPr/>
            <p:nvPr/>
          </p:nvSpPr>
          <p:spPr>
            <a:xfrm>
              <a:off x="4444128" y="2085612"/>
              <a:ext cx="3728272" cy="5459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spc="-150" dirty="0">
                  <a:solidFill>
                    <a:schemeClr val="tx1"/>
                  </a:solidFill>
                </a:rPr>
                <a:t>坚持学用结合，知行合一</a:t>
              </a:r>
            </a:p>
          </p:txBody>
        </p:sp>
        <p:grpSp>
          <p:nvGrpSpPr>
            <p:cNvPr id="132" name="组合 131"/>
            <p:cNvGrpSpPr/>
            <p:nvPr/>
          </p:nvGrpSpPr>
          <p:grpSpPr>
            <a:xfrm>
              <a:off x="3635896" y="2082222"/>
              <a:ext cx="681411" cy="552726"/>
              <a:chOff x="3203848" y="2049767"/>
              <a:chExt cx="681411" cy="552726"/>
            </a:xfrm>
            <a:effectLst>
              <a:outerShdw blurRad="50800" dist="38100" dir="2700000" algn="tl" rotWithShape="0">
                <a:prstClr val="black">
                  <a:alpha val="40000"/>
                </a:prstClr>
              </a:outerShdw>
            </a:effectLst>
          </p:grpSpPr>
          <p:sp>
            <p:nvSpPr>
              <p:cNvPr id="133" name="矩形 132"/>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34" name="直接连接符 133"/>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6" name="TextBox 14"/>
              <p:cNvSpPr txBox="1"/>
              <p:nvPr/>
            </p:nvSpPr>
            <p:spPr>
              <a:xfrm>
                <a:off x="3203848" y="2064520"/>
                <a:ext cx="681411"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ea typeface="微软雅黑" panose="020B0503020204020204" pitchFamily="34" charset="-122"/>
                  </a:rPr>
                  <a:t>02</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spTree>
    <p:extLst>
      <p:ext uri="{BB962C8B-B14F-4D97-AF65-F5344CB8AC3E}">
        <p14:creationId xmlns:p14="http://schemas.microsoft.com/office/powerpoint/2010/main" val="288000666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500"/>
                                            <p:tgtEl>
                                              <p:spTgt spid="42"/>
                                            </p:tgtEl>
                                          </p:cBhvr>
                                        </p:animEffect>
                                        <p:anim calcmode="lin" valueType="num">
                                          <p:cBhvr>
                                            <p:cTn id="8" dur="1500" fill="hold"/>
                                            <p:tgtEl>
                                              <p:spTgt spid="42"/>
                                            </p:tgtEl>
                                            <p:attrNameLst>
                                              <p:attrName>ppt_x</p:attrName>
                                            </p:attrNameLst>
                                          </p:cBhvr>
                                          <p:tavLst>
                                            <p:tav tm="0">
                                              <p:val>
                                                <p:strVal val="#ppt_x"/>
                                              </p:val>
                                            </p:tav>
                                            <p:tav tm="100000">
                                              <p:val>
                                                <p:strVal val="#ppt_x"/>
                                              </p:val>
                                            </p:tav>
                                          </p:tavLst>
                                        </p:anim>
                                        <p:anim calcmode="lin" valueType="num">
                                          <p:cBhvr>
                                            <p:cTn id="9" dur="1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500"/>
                                            <p:tgtEl>
                                              <p:spTgt spid="41"/>
                                            </p:tgtEl>
                                          </p:cBhvr>
                                        </p:animEffect>
                                        <p:anim calcmode="lin" valueType="num">
                                          <p:cBhvr>
                                            <p:cTn id="13" dur="1500" fill="hold"/>
                                            <p:tgtEl>
                                              <p:spTgt spid="41"/>
                                            </p:tgtEl>
                                            <p:attrNameLst>
                                              <p:attrName>ppt_x</p:attrName>
                                            </p:attrNameLst>
                                          </p:cBhvr>
                                          <p:tavLst>
                                            <p:tav tm="0">
                                              <p:val>
                                                <p:strVal val="#ppt_x"/>
                                              </p:val>
                                            </p:tav>
                                            <p:tav tm="100000">
                                              <p:val>
                                                <p:strVal val="#ppt_x"/>
                                              </p:val>
                                            </p:tav>
                                          </p:tavLst>
                                        </p:anim>
                                        <p:anim calcmode="lin" valueType="num">
                                          <p:cBhvr>
                                            <p:cTn id="14" dur="15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23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23000">
                                          <p:cBhvr additive="base">
                                            <p:cTn id="18" dur="1500" fill="hold"/>
                                            <p:tgtEl>
                                              <p:spTgt spid="10"/>
                                            </p:tgtEl>
                                            <p:attrNameLst>
                                              <p:attrName>ppt_x</p:attrName>
                                            </p:attrNameLst>
                                          </p:cBhvr>
                                          <p:tavLst>
                                            <p:tav tm="0">
                                              <p:val>
                                                <p:strVal val="#ppt_x"/>
                                              </p:val>
                                            </p:tav>
                                            <p:tav tm="100000">
                                              <p:val>
                                                <p:strVal val="#ppt_x"/>
                                              </p:val>
                                            </p:tav>
                                          </p:tavLst>
                                        </p:anim>
                                        <p:anim calcmode="lin" valueType="num" p14:bounceEnd="23000">
                                          <p:cBhvr additive="base">
                                            <p:cTn id="19" dur="1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23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23000">
                                          <p:cBhvr additive="base">
                                            <p:cTn id="22" dur="1500" fill="hold"/>
                                            <p:tgtEl>
                                              <p:spTgt spid="13"/>
                                            </p:tgtEl>
                                            <p:attrNameLst>
                                              <p:attrName>ppt_x</p:attrName>
                                            </p:attrNameLst>
                                          </p:cBhvr>
                                          <p:tavLst>
                                            <p:tav tm="0">
                                              <p:val>
                                                <p:strVal val="#ppt_x"/>
                                              </p:val>
                                            </p:tav>
                                            <p:tav tm="100000">
                                              <p:val>
                                                <p:strVal val="#ppt_x"/>
                                              </p:val>
                                            </p:tav>
                                          </p:tavLst>
                                        </p:anim>
                                        <p:anim calcmode="lin" valueType="num" p14:bounceEnd="23000">
                                          <p:cBhvr additive="base">
                                            <p:cTn id="23" dur="1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23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23000">
                                          <p:cBhvr additive="base">
                                            <p:cTn id="26" dur="1500" fill="hold"/>
                                            <p:tgtEl>
                                              <p:spTgt spid="14"/>
                                            </p:tgtEl>
                                            <p:attrNameLst>
                                              <p:attrName>ppt_x</p:attrName>
                                            </p:attrNameLst>
                                          </p:cBhvr>
                                          <p:tavLst>
                                            <p:tav tm="0">
                                              <p:val>
                                                <p:strVal val="#ppt_x"/>
                                              </p:val>
                                            </p:tav>
                                            <p:tav tm="100000">
                                              <p:val>
                                                <p:strVal val="#ppt_x"/>
                                              </p:val>
                                            </p:tav>
                                          </p:tavLst>
                                        </p:anim>
                                        <p:anim calcmode="lin" valueType="num" p14:bounceEnd="23000">
                                          <p:cBhvr additive="base">
                                            <p:cTn id="27" dur="1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23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23000">
                                          <p:cBhvr additive="base">
                                            <p:cTn id="30" dur="1500" fill="hold"/>
                                            <p:tgtEl>
                                              <p:spTgt spid="15"/>
                                            </p:tgtEl>
                                            <p:attrNameLst>
                                              <p:attrName>ppt_x</p:attrName>
                                            </p:attrNameLst>
                                          </p:cBhvr>
                                          <p:tavLst>
                                            <p:tav tm="0">
                                              <p:val>
                                                <p:strVal val="#ppt_x"/>
                                              </p:val>
                                            </p:tav>
                                            <p:tav tm="100000">
                                              <p:val>
                                                <p:strVal val="#ppt_x"/>
                                              </p:val>
                                            </p:tav>
                                          </p:tavLst>
                                        </p:anim>
                                        <p:anim calcmode="lin" valueType="num" p14:bounceEnd="23000">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23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23000">
                                          <p:cBhvr additive="base">
                                            <p:cTn id="34" dur="1500" fill="hold"/>
                                            <p:tgtEl>
                                              <p:spTgt spid="11"/>
                                            </p:tgtEl>
                                            <p:attrNameLst>
                                              <p:attrName>ppt_x</p:attrName>
                                            </p:attrNameLst>
                                          </p:cBhvr>
                                          <p:tavLst>
                                            <p:tav tm="0">
                                              <p:val>
                                                <p:strVal val="#ppt_x"/>
                                              </p:val>
                                            </p:tav>
                                            <p:tav tm="100000">
                                              <p:val>
                                                <p:strVal val="#ppt_x"/>
                                              </p:val>
                                            </p:tav>
                                          </p:tavLst>
                                        </p:anim>
                                        <p:anim calcmode="lin" valueType="num" p14:bounceEnd="23000">
                                          <p:cBhvr additive="base">
                                            <p:cTn id="3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500"/>
                                            <p:tgtEl>
                                              <p:spTgt spid="42"/>
                                            </p:tgtEl>
                                          </p:cBhvr>
                                        </p:animEffect>
                                        <p:anim calcmode="lin" valueType="num">
                                          <p:cBhvr>
                                            <p:cTn id="8" dur="1500" fill="hold"/>
                                            <p:tgtEl>
                                              <p:spTgt spid="42"/>
                                            </p:tgtEl>
                                            <p:attrNameLst>
                                              <p:attrName>ppt_x</p:attrName>
                                            </p:attrNameLst>
                                          </p:cBhvr>
                                          <p:tavLst>
                                            <p:tav tm="0">
                                              <p:val>
                                                <p:strVal val="#ppt_x"/>
                                              </p:val>
                                            </p:tav>
                                            <p:tav tm="100000">
                                              <p:val>
                                                <p:strVal val="#ppt_x"/>
                                              </p:val>
                                            </p:tav>
                                          </p:tavLst>
                                        </p:anim>
                                        <p:anim calcmode="lin" valueType="num">
                                          <p:cBhvr>
                                            <p:cTn id="9" dur="1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500"/>
                                            <p:tgtEl>
                                              <p:spTgt spid="41"/>
                                            </p:tgtEl>
                                          </p:cBhvr>
                                        </p:animEffect>
                                        <p:anim calcmode="lin" valueType="num">
                                          <p:cBhvr>
                                            <p:cTn id="13" dur="1500" fill="hold"/>
                                            <p:tgtEl>
                                              <p:spTgt spid="41"/>
                                            </p:tgtEl>
                                            <p:attrNameLst>
                                              <p:attrName>ppt_x</p:attrName>
                                            </p:attrNameLst>
                                          </p:cBhvr>
                                          <p:tavLst>
                                            <p:tav tm="0">
                                              <p:val>
                                                <p:strVal val="#ppt_x"/>
                                              </p:val>
                                            </p:tav>
                                            <p:tav tm="100000">
                                              <p:val>
                                                <p:strVal val="#ppt_x"/>
                                              </p:val>
                                            </p:tav>
                                          </p:tavLst>
                                        </p:anim>
                                        <p:anim calcmode="lin" valueType="num">
                                          <p:cBhvr>
                                            <p:cTn id="14" dur="15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ppt_x"/>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500" fill="hold"/>
                                            <p:tgtEl>
                                              <p:spTgt spid="13"/>
                                            </p:tgtEl>
                                            <p:attrNameLst>
                                              <p:attrName>ppt_x</p:attrName>
                                            </p:attrNameLst>
                                          </p:cBhvr>
                                          <p:tavLst>
                                            <p:tav tm="0">
                                              <p:val>
                                                <p:strVal val="#ppt_x"/>
                                              </p:val>
                                            </p:tav>
                                            <p:tav tm="100000">
                                              <p:val>
                                                <p:strVal val="#ppt_x"/>
                                              </p:val>
                                            </p:tav>
                                          </p:tavLst>
                                        </p:anim>
                                        <p:anim calcmode="lin" valueType="num">
                                          <p:cBhvr additive="base">
                                            <p:cTn id="23" dur="1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500" fill="hold"/>
                                            <p:tgtEl>
                                              <p:spTgt spid="14"/>
                                            </p:tgtEl>
                                            <p:attrNameLst>
                                              <p:attrName>ppt_x</p:attrName>
                                            </p:attrNameLst>
                                          </p:cBhvr>
                                          <p:tavLst>
                                            <p:tav tm="0">
                                              <p:val>
                                                <p:strVal val="#ppt_x"/>
                                              </p:val>
                                            </p:tav>
                                            <p:tav tm="100000">
                                              <p:val>
                                                <p:strVal val="#ppt_x"/>
                                              </p:val>
                                            </p:tav>
                                          </p:tavLst>
                                        </p:anim>
                                        <p:anim calcmode="lin" valueType="num">
                                          <p:cBhvr additive="base">
                                            <p:cTn id="27" dur="1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fill="hold"/>
                                            <p:tgtEl>
                                              <p:spTgt spid="15"/>
                                            </p:tgtEl>
                                            <p:attrNameLst>
                                              <p:attrName>ppt_x</p:attrName>
                                            </p:attrNameLst>
                                          </p:cBhvr>
                                          <p:tavLst>
                                            <p:tav tm="0">
                                              <p:val>
                                                <p:strVal val="#ppt_x"/>
                                              </p:val>
                                            </p:tav>
                                            <p:tav tm="100000">
                                              <p:val>
                                                <p:strVal val="#ppt_x"/>
                                              </p:val>
                                            </p:tav>
                                          </p:tavLst>
                                        </p:anim>
                                        <p:anim calcmode="lin" valueType="num">
                                          <p:cBhvr additive="base">
                                            <p:cTn id="31" dur="1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1500" fill="hold"/>
                                            <p:tgtEl>
                                              <p:spTgt spid="11"/>
                                            </p:tgtEl>
                                            <p:attrNameLst>
                                              <p:attrName>ppt_x</p:attrName>
                                            </p:attrNameLst>
                                          </p:cBhvr>
                                          <p:tavLst>
                                            <p:tav tm="0">
                                              <p:val>
                                                <p:strVal val="#ppt_x"/>
                                              </p:val>
                                            </p:tav>
                                            <p:tav tm="100000">
                                              <p:val>
                                                <p:strVal val="#ppt_x"/>
                                              </p:val>
                                            </p:tav>
                                          </p:tavLst>
                                        </p:anim>
                                        <p:anim calcmode="lin" valueType="num">
                                          <p:cBhvr additive="base">
                                            <p:cTn id="3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smtClean="0"/>
              <a:t>03</a:t>
            </a:r>
            <a:endParaRPr lang="zh-CN" altLang="en-US" dirty="0"/>
          </a:p>
        </p:txBody>
      </p:sp>
      <p:sp>
        <p:nvSpPr>
          <p:cNvPr id="11" name="文本占位符 10"/>
          <p:cNvSpPr>
            <a:spLocks noGrp="1"/>
          </p:cNvSpPr>
          <p:nvPr>
            <p:ph type="body" sz="quarter" idx="11"/>
          </p:nvPr>
        </p:nvSpPr>
        <p:spPr/>
        <p:txBody>
          <a:bodyPr/>
          <a:lstStyle/>
          <a:p>
            <a:r>
              <a:rPr lang="zh-CN" altLang="en-US" dirty="0"/>
              <a:t>“两学一做”</a:t>
            </a:r>
            <a:r>
              <a:rPr lang="zh-CN" altLang="en-US" dirty="0" smtClean="0"/>
              <a:t>的主要内容</a:t>
            </a: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79" y="2931790"/>
            <a:ext cx="5129971" cy="936104"/>
          </a:xfrm>
          <a:prstGeom prst="rect">
            <a:avLst/>
          </a:prstGeom>
        </p:spPr>
      </p:pic>
    </p:spTree>
    <p:extLst>
      <p:ext uri="{BB962C8B-B14F-4D97-AF65-F5344CB8AC3E}">
        <p14:creationId xmlns:p14="http://schemas.microsoft.com/office/powerpoint/2010/main" val="384499924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主要内容：</a:t>
            </a:r>
            <a:r>
              <a:rPr lang="zh-CN" altLang="en-US" dirty="0" smtClean="0">
                <a:solidFill>
                  <a:schemeClr val="accent1"/>
                </a:solidFill>
              </a:rPr>
              <a:t>学党章党规</a:t>
            </a:r>
            <a:endParaRPr lang="zh-CN" altLang="en-US" dirty="0">
              <a:solidFill>
                <a:schemeClr val="accent1"/>
              </a:solidFill>
            </a:endParaRPr>
          </a:p>
        </p:txBody>
      </p:sp>
      <p:pic>
        <p:nvPicPr>
          <p:cNvPr id="6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32"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extBox 45"/>
          <p:cNvSpPr txBox="1"/>
          <p:nvPr/>
        </p:nvSpPr>
        <p:spPr>
          <a:xfrm>
            <a:off x="846906" y="3507854"/>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a:solidFill>
                  <a:schemeClr val="accent1"/>
                </a:solidFill>
                <a:latin typeface="微软雅黑" pitchFamily="34" charset="-122"/>
                <a:ea typeface="微软雅黑" pitchFamily="34" charset="-122"/>
              </a:rPr>
              <a:t>学</a:t>
            </a:r>
            <a:r>
              <a:rPr lang="zh-CN" altLang="en-US" sz="2400" b="1" dirty="0" smtClean="0">
                <a:latin typeface="微软雅黑" pitchFamily="34" charset="-122"/>
                <a:ea typeface="微软雅黑" pitchFamily="34" charset="-122"/>
              </a:rPr>
              <a:t>党章党规</a:t>
            </a:r>
            <a:endParaRPr lang="zh-CN" altLang="en-US" sz="2400" b="1" dirty="0">
              <a:latin typeface="微软雅黑" pitchFamily="34" charset="-122"/>
              <a:ea typeface="微软雅黑" pitchFamily="34" charset="-122"/>
            </a:endParaRPr>
          </a:p>
        </p:txBody>
      </p:sp>
      <p:grpSp>
        <p:nvGrpSpPr>
          <p:cNvPr id="66" name="组合 65"/>
          <p:cNvGrpSpPr/>
          <p:nvPr/>
        </p:nvGrpSpPr>
        <p:grpSpPr>
          <a:xfrm>
            <a:off x="1664510" y="1535859"/>
            <a:ext cx="1026434" cy="1026434"/>
            <a:chOff x="4067944" y="1982668"/>
            <a:chExt cx="1026434" cy="1026434"/>
          </a:xfrm>
          <a:effectLst>
            <a:outerShdw blurRad="50800" dist="38100" dir="2700000" algn="tl" rotWithShape="0">
              <a:prstClr val="black">
                <a:alpha val="40000"/>
              </a:prstClr>
            </a:outerShdw>
          </a:effectLst>
        </p:grpSpPr>
        <p:grpSp>
          <p:nvGrpSpPr>
            <p:cNvPr id="67" name="组合 66"/>
            <p:cNvGrpSpPr/>
            <p:nvPr/>
          </p:nvGrpSpPr>
          <p:grpSpPr>
            <a:xfrm>
              <a:off x="4067944" y="1982668"/>
              <a:ext cx="1026434" cy="1026434"/>
              <a:chOff x="2180022" y="2446667"/>
              <a:chExt cx="1008000" cy="1008000"/>
            </a:xfrm>
          </p:grpSpPr>
          <p:sp>
            <p:nvSpPr>
              <p:cNvPr id="69" name="矩形 68"/>
              <p:cNvSpPr/>
              <p:nvPr/>
            </p:nvSpPr>
            <p:spPr>
              <a:xfrm>
                <a:off x="2180022" y="2446667"/>
                <a:ext cx="1008000" cy="100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70" name="直接连接符 69"/>
              <p:cNvCxnSpPr/>
              <p:nvPr/>
            </p:nvCxnSpPr>
            <p:spPr>
              <a:xfrm>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8" name="TextBox 14"/>
            <p:cNvSpPr txBox="1"/>
            <p:nvPr/>
          </p:nvSpPr>
          <p:spPr>
            <a:xfrm>
              <a:off x="4220790" y="1982668"/>
              <a:ext cx="713636" cy="1015663"/>
            </a:xfrm>
            <a:prstGeom prst="rect">
              <a:avLst/>
            </a:prstGeom>
            <a:noFill/>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学</a:t>
              </a:r>
            </a:p>
          </p:txBody>
        </p:sp>
      </p:grpSp>
      <p:sp>
        <p:nvSpPr>
          <p:cNvPr id="160" name="矩形 159"/>
          <p:cNvSpPr/>
          <p:nvPr/>
        </p:nvSpPr>
        <p:spPr>
          <a:xfrm>
            <a:off x="3987717" y="1560629"/>
            <a:ext cx="4341194"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明确基本标准、树立行为规范，逐条逐句通读党章</a:t>
            </a:r>
          </a:p>
        </p:txBody>
      </p:sp>
      <p:sp>
        <p:nvSpPr>
          <p:cNvPr id="163" name="矩形 162"/>
          <p:cNvSpPr/>
          <p:nvPr/>
        </p:nvSpPr>
        <p:spPr>
          <a:xfrm>
            <a:off x="3987716" y="2270037"/>
            <a:ext cx="4341195"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认真学习</a:t>
            </a:r>
            <a:r>
              <a:rPr lang="en-US" altLang="zh-CN" sz="1400" dirty="0">
                <a:solidFill>
                  <a:schemeClr val="tx1"/>
                </a:solidFill>
              </a:rPr>
              <a:t>《</a:t>
            </a:r>
            <a:r>
              <a:rPr lang="zh-CN" altLang="en-US" sz="1400" dirty="0">
                <a:solidFill>
                  <a:schemeClr val="tx1"/>
                </a:solidFill>
              </a:rPr>
              <a:t>中国共产党廉洁自律准则</a:t>
            </a:r>
            <a:r>
              <a:rPr lang="en-US" altLang="zh-CN" sz="1400" dirty="0">
                <a:solidFill>
                  <a:schemeClr val="tx1"/>
                </a:solidFill>
              </a:rPr>
              <a:t>》</a:t>
            </a:r>
            <a:r>
              <a:rPr lang="zh-CN" altLang="en-US" sz="1400" dirty="0">
                <a:solidFill>
                  <a:schemeClr val="tx1"/>
                </a:solidFill>
              </a:rPr>
              <a:t>、</a:t>
            </a:r>
            <a:r>
              <a:rPr lang="en-US" altLang="zh-CN" sz="1400" dirty="0">
                <a:solidFill>
                  <a:schemeClr val="tx1"/>
                </a:solidFill>
              </a:rPr>
              <a:t>《</a:t>
            </a:r>
            <a:r>
              <a:rPr lang="zh-CN" altLang="en-US" sz="1400" dirty="0">
                <a:solidFill>
                  <a:schemeClr val="tx1"/>
                </a:solidFill>
              </a:rPr>
              <a:t>中国共产党纪律处分条例</a:t>
            </a:r>
            <a:r>
              <a:rPr lang="en-US" altLang="zh-CN" sz="1400" dirty="0">
                <a:solidFill>
                  <a:schemeClr val="tx1"/>
                </a:solidFill>
              </a:rPr>
              <a:t>》</a:t>
            </a:r>
            <a:r>
              <a:rPr lang="zh-CN" altLang="en-US" sz="1400" dirty="0">
                <a:solidFill>
                  <a:schemeClr val="tx1"/>
                </a:solidFill>
              </a:rPr>
              <a:t>等党内法规</a:t>
            </a:r>
          </a:p>
        </p:txBody>
      </p:sp>
      <p:sp>
        <p:nvSpPr>
          <p:cNvPr id="171" name="矩形 170"/>
          <p:cNvSpPr/>
          <p:nvPr/>
        </p:nvSpPr>
        <p:spPr>
          <a:xfrm>
            <a:off x="3987718" y="2986299"/>
            <a:ext cx="3509992"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学习党的历史，学习革命先辈和先进</a:t>
            </a:r>
            <a:r>
              <a:rPr lang="zh-CN" altLang="en-US" sz="1400" dirty="0" smtClean="0">
                <a:solidFill>
                  <a:schemeClr val="tx1"/>
                </a:solidFill>
              </a:rPr>
              <a:t>典型</a:t>
            </a:r>
            <a:endParaRPr lang="zh-CN" altLang="en-US" sz="1400" dirty="0">
              <a:solidFill>
                <a:schemeClr val="tx1"/>
              </a:solidFill>
            </a:endParaRPr>
          </a:p>
        </p:txBody>
      </p:sp>
      <p:sp>
        <p:nvSpPr>
          <p:cNvPr id="179" name="矩形 178"/>
          <p:cNvSpPr/>
          <p:nvPr/>
        </p:nvSpPr>
        <p:spPr>
          <a:xfrm>
            <a:off x="3987717" y="3702561"/>
            <a:ext cx="4341195"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从周永康、薄熙来、徐才厚、郭伯雄、令计划等违纪违法案件中汲取教训</a:t>
            </a:r>
          </a:p>
        </p:txBody>
      </p:sp>
      <p:grpSp>
        <p:nvGrpSpPr>
          <p:cNvPr id="74" name="组合 73"/>
          <p:cNvGrpSpPr/>
          <p:nvPr/>
        </p:nvGrpSpPr>
        <p:grpSpPr>
          <a:xfrm>
            <a:off x="3268190" y="1491630"/>
            <a:ext cx="681411" cy="646331"/>
            <a:chOff x="3203848" y="1987622"/>
            <a:chExt cx="681411" cy="646331"/>
          </a:xfrm>
          <a:effectLst>
            <a:outerShdw blurRad="50800" dist="38100" dir="2700000" algn="tl" rotWithShape="0">
              <a:prstClr val="black">
                <a:alpha val="40000"/>
              </a:prstClr>
            </a:outerShdw>
          </a:effectLst>
        </p:grpSpPr>
        <p:sp>
          <p:nvSpPr>
            <p:cNvPr id="75" name="矩形 7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77" name="直接连接符 76"/>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 name="TextBox 14"/>
            <p:cNvSpPr txBox="1"/>
            <p:nvPr/>
          </p:nvSpPr>
          <p:spPr>
            <a:xfrm>
              <a:off x="3203848" y="1987622"/>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a</a:t>
              </a:r>
              <a:endParaRPr lang="zh-CN" altLang="en-US" sz="3600" b="1" dirty="0">
                <a:solidFill>
                  <a:schemeClr val="accent1"/>
                </a:solidFill>
                <a:latin typeface="+mj-lt"/>
                <a:ea typeface="微软雅黑" panose="020B0503020204020204" pitchFamily="34" charset="-122"/>
              </a:endParaRPr>
            </a:p>
          </p:txBody>
        </p:sp>
      </p:grpSp>
      <p:grpSp>
        <p:nvGrpSpPr>
          <p:cNvPr id="80" name="组合 79"/>
          <p:cNvGrpSpPr/>
          <p:nvPr/>
        </p:nvGrpSpPr>
        <p:grpSpPr>
          <a:xfrm>
            <a:off x="3268190" y="2211710"/>
            <a:ext cx="681411" cy="646331"/>
            <a:chOff x="3203848" y="1991440"/>
            <a:chExt cx="681411" cy="646331"/>
          </a:xfrm>
          <a:effectLst>
            <a:outerShdw blurRad="50800" dist="38100" dir="2700000" algn="tl" rotWithShape="0">
              <a:prstClr val="black">
                <a:alpha val="40000"/>
              </a:prstClr>
            </a:outerShdw>
          </a:effectLst>
        </p:grpSpPr>
        <p:sp>
          <p:nvSpPr>
            <p:cNvPr id="81" name="矩形 80"/>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82" name="直接连接符 81"/>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14"/>
            <p:cNvSpPr txBox="1"/>
            <p:nvPr/>
          </p:nvSpPr>
          <p:spPr>
            <a:xfrm>
              <a:off x="3203848" y="1991440"/>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b</a:t>
              </a:r>
              <a:endParaRPr lang="zh-CN" altLang="en-US" sz="3600" b="1" dirty="0">
                <a:solidFill>
                  <a:schemeClr val="accent1"/>
                </a:solidFill>
                <a:latin typeface="+mj-lt"/>
                <a:ea typeface="微软雅黑" panose="020B0503020204020204" pitchFamily="34" charset="-122"/>
              </a:endParaRPr>
            </a:p>
          </p:txBody>
        </p:sp>
      </p:grpSp>
      <p:grpSp>
        <p:nvGrpSpPr>
          <p:cNvPr id="85" name="组合 84"/>
          <p:cNvGrpSpPr/>
          <p:nvPr/>
        </p:nvGrpSpPr>
        <p:grpSpPr>
          <a:xfrm>
            <a:off x="3268190" y="2931790"/>
            <a:ext cx="681411" cy="646331"/>
            <a:chOff x="3203848" y="1995258"/>
            <a:chExt cx="681411" cy="646331"/>
          </a:xfrm>
          <a:effectLst>
            <a:outerShdw blurRad="50800" dist="38100" dir="2700000" algn="tl" rotWithShape="0">
              <a:prstClr val="black">
                <a:alpha val="40000"/>
              </a:prstClr>
            </a:outerShdw>
          </a:effectLst>
        </p:grpSpPr>
        <p:sp>
          <p:nvSpPr>
            <p:cNvPr id="86" name="矩形 85"/>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87" name="直接连接符 86"/>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14"/>
            <p:cNvSpPr txBox="1"/>
            <p:nvPr/>
          </p:nvSpPr>
          <p:spPr>
            <a:xfrm>
              <a:off x="3203848" y="1995258"/>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c</a:t>
              </a:r>
              <a:endParaRPr lang="zh-CN" altLang="en-US" sz="3600" b="1" dirty="0">
                <a:solidFill>
                  <a:schemeClr val="accent1"/>
                </a:solidFill>
                <a:latin typeface="+mj-lt"/>
                <a:ea typeface="微软雅黑" panose="020B0503020204020204" pitchFamily="34" charset="-122"/>
              </a:endParaRPr>
            </a:p>
          </p:txBody>
        </p:sp>
      </p:grpSp>
      <p:grpSp>
        <p:nvGrpSpPr>
          <p:cNvPr id="90" name="组合 89"/>
          <p:cNvGrpSpPr/>
          <p:nvPr/>
        </p:nvGrpSpPr>
        <p:grpSpPr>
          <a:xfrm>
            <a:off x="3268190" y="3651870"/>
            <a:ext cx="681411" cy="646331"/>
            <a:chOff x="3203848" y="1999077"/>
            <a:chExt cx="681411" cy="646331"/>
          </a:xfrm>
          <a:effectLst>
            <a:outerShdw blurRad="50800" dist="38100" dir="2700000" algn="tl" rotWithShape="0">
              <a:prstClr val="black">
                <a:alpha val="40000"/>
              </a:prstClr>
            </a:outerShdw>
          </a:effectLst>
        </p:grpSpPr>
        <p:sp>
          <p:nvSpPr>
            <p:cNvPr id="91" name="矩形 90"/>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92" name="直接连接符 91"/>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4" name="TextBox 14"/>
            <p:cNvSpPr txBox="1"/>
            <p:nvPr/>
          </p:nvSpPr>
          <p:spPr>
            <a:xfrm>
              <a:off x="3203848" y="1999077"/>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d</a:t>
              </a:r>
              <a:endParaRPr lang="zh-CN" altLang="en-US" sz="3600" b="1" dirty="0">
                <a:solidFill>
                  <a:schemeClr val="accent1"/>
                </a:solidFill>
                <a:latin typeface="+mj-lt"/>
                <a:ea typeface="微软雅黑" panose="020B0503020204020204" pitchFamily="34" charset="-122"/>
              </a:endParaRPr>
            </a:p>
          </p:txBody>
        </p:sp>
      </p:grpSp>
      <p:sp>
        <p:nvSpPr>
          <p:cNvPr id="95" name="矩形 94"/>
          <p:cNvSpPr/>
          <p:nvPr/>
        </p:nvSpPr>
        <p:spPr>
          <a:xfrm>
            <a:off x="7572911" y="2986299"/>
            <a:ext cx="756000" cy="540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endParaRPr>
          </a:p>
        </p:txBody>
      </p:sp>
    </p:spTree>
    <p:extLst>
      <p:ext uri="{BB962C8B-B14F-4D97-AF65-F5344CB8AC3E}">
        <p14:creationId xmlns:p14="http://schemas.microsoft.com/office/powerpoint/2010/main" val="392438427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250" fill="hold"/>
                                            <p:tgtEl>
                                              <p:spTgt spid="66"/>
                                            </p:tgtEl>
                                            <p:attrNameLst>
                                              <p:attrName>ppt_w</p:attrName>
                                            </p:attrNameLst>
                                          </p:cBhvr>
                                          <p:tavLst>
                                            <p:tav tm="0">
                                              <p:val>
                                                <p:fltVal val="0"/>
                                              </p:val>
                                            </p:tav>
                                            <p:tav tm="100000">
                                              <p:val>
                                                <p:strVal val="#ppt_w"/>
                                              </p:val>
                                            </p:tav>
                                          </p:tavLst>
                                        </p:anim>
                                        <p:anim calcmode="lin" valueType="num">
                                          <p:cBhvr>
                                            <p:cTn id="19" dur="1250" fill="hold"/>
                                            <p:tgtEl>
                                              <p:spTgt spid="66"/>
                                            </p:tgtEl>
                                            <p:attrNameLst>
                                              <p:attrName>ppt_h</p:attrName>
                                            </p:attrNameLst>
                                          </p:cBhvr>
                                          <p:tavLst>
                                            <p:tav tm="0">
                                              <p:val>
                                                <p:fltVal val="0"/>
                                              </p:val>
                                            </p:tav>
                                            <p:tav tm="100000">
                                              <p:val>
                                                <p:strVal val="#ppt_h"/>
                                              </p:val>
                                            </p:tav>
                                          </p:tavLst>
                                        </p:anim>
                                        <p:animEffect transition="in" filter="fade">
                                          <p:cBhvr>
                                            <p:cTn id="20" dur="1250"/>
                                            <p:tgtEl>
                                              <p:spTgt spid="66"/>
                                            </p:tgtEl>
                                          </p:cBhvr>
                                        </p:animEffect>
                                      </p:childTnLst>
                                    </p:cTn>
                                  </p:par>
                                </p:childTnLst>
                              </p:cTn>
                            </p:par>
                            <p:par>
                              <p:cTn id="21" fill="hold">
                                <p:stCondLst>
                                  <p:cond delay="2750"/>
                                </p:stCondLst>
                                <p:childTnLst>
                                  <p:par>
                                    <p:cTn id="22" presetID="31"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1250" fill="hold"/>
                                            <p:tgtEl>
                                              <p:spTgt spid="74"/>
                                            </p:tgtEl>
                                            <p:attrNameLst>
                                              <p:attrName>ppt_w</p:attrName>
                                            </p:attrNameLst>
                                          </p:cBhvr>
                                          <p:tavLst>
                                            <p:tav tm="0">
                                              <p:val>
                                                <p:fltVal val="0"/>
                                              </p:val>
                                            </p:tav>
                                            <p:tav tm="100000">
                                              <p:val>
                                                <p:strVal val="#ppt_w"/>
                                              </p:val>
                                            </p:tav>
                                          </p:tavLst>
                                        </p:anim>
                                        <p:anim calcmode="lin" valueType="num">
                                          <p:cBhvr>
                                            <p:cTn id="25" dur="1250" fill="hold"/>
                                            <p:tgtEl>
                                              <p:spTgt spid="74"/>
                                            </p:tgtEl>
                                            <p:attrNameLst>
                                              <p:attrName>ppt_h</p:attrName>
                                            </p:attrNameLst>
                                          </p:cBhvr>
                                          <p:tavLst>
                                            <p:tav tm="0">
                                              <p:val>
                                                <p:fltVal val="0"/>
                                              </p:val>
                                            </p:tav>
                                            <p:tav tm="100000">
                                              <p:val>
                                                <p:strVal val="#ppt_h"/>
                                              </p:val>
                                            </p:tav>
                                          </p:tavLst>
                                        </p:anim>
                                        <p:anim calcmode="lin" valueType="num">
                                          <p:cBhvr>
                                            <p:cTn id="26" dur="1250" fill="hold"/>
                                            <p:tgtEl>
                                              <p:spTgt spid="74"/>
                                            </p:tgtEl>
                                            <p:attrNameLst>
                                              <p:attrName>style.rotation</p:attrName>
                                            </p:attrNameLst>
                                          </p:cBhvr>
                                          <p:tavLst>
                                            <p:tav tm="0">
                                              <p:val>
                                                <p:fltVal val="90"/>
                                              </p:val>
                                            </p:tav>
                                            <p:tav tm="100000">
                                              <p:val>
                                                <p:fltVal val="0"/>
                                              </p:val>
                                            </p:tav>
                                          </p:tavLst>
                                        </p:anim>
                                        <p:animEffect transition="in" filter="fade">
                                          <p:cBhvr>
                                            <p:cTn id="27" dur="1250"/>
                                            <p:tgtEl>
                                              <p:spTgt spid="74"/>
                                            </p:tgtEl>
                                          </p:cBhvr>
                                        </p:animEffect>
                                      </p:childTnLst>
                                    </p:cTn>
                                  </p:par>
                                </p:childTnLst>
                              </p:cTn>
                            </p:par>
                            <p:par>
                              <p:cTn id="28" fill="hold">
                                <p:stCondLst>
                                  <p:cond delay="4000"/>
                                </p:stCondLst>
                                <p:childTnLst>
                                  <p:par>
                                    <p:cTn id="29" presetID="2" presetClass="entr" presetSubtype="2" fill="hold" grpId="0" nodeType="afterEffect" p14:presetBounceEnd="33333">
                                      <p:stCondLst>
                                        <p:cond delay="0"/>
                                      </p:stCondLst>
                                      <p:childTnLst>
                                        <p:set>
                                          <p:cBhvr>
                                            <p:cTn id="30" dur="1" fill="hold">
                                              <p:stCondLst>
                                                <p:cond delay="0"/>
                                              </p:stCondLst>
                                            </p:cTn>
                                            <p:tgtEl>
                                              <p:spTgt spid="160"/>
                                            </p:tgtEl>
                                            <p:attrNameLst>
                                              <p:attrName>style.visibility</p:attrName>
                                            </p:attrNameLst>
                                          </p:cBhvr>
                                          <p:to>
                                            <p:strVal val="visible"/>
                                          </p:to>
                                        </p:set>
                                        <p:anim calcmode="lin" valueType="num" p14:bounceEnd="33333">
                                          <p:cBhvr additive="base">
                                            <p:cTn id="31" dur="1500" fill="hold"/>
                                            <p:tgtEl>
                                              <p:spTgt spid="160"/>
                                            </p:tgtEl>
                                            <p:attrNameLst>
                                              <p:attrName>ppt_x</p:attrName>
                                            </p:attrNameLst>
                                          </p:cBhvr>
                                          <p:tavLst>
                                            <p:tav tm="0">
                                              <p:val>
                                                <p:strVal val="1+#ppt_w/2"/>
                                              </p:val>
                                            </p:tav>
                                            <p:tav tm="100000">
                                              <p:val>
                                                <p:strVal val="#ppt_x"/>
                                              </p:val>
                                            </p:tav>
                                          </p:tavLst>
                                        </p:anim>
                                        <p:anim calcmode="lin" valueType="num" p14:bounceEnd="33333">
                                          <p:cBhvr additive="base">
                                            <p:cTn id="32" dur="1500" fill="hold"/>
                                            <p:tgtEl>
                                              <p:spTgt spid="160"/>
                                            </p:tgtEl>
                                            <p:attrNameLst>
                                              <p:attrName>ppt_y</p:attrName>
                                            </p:attrNameLst>
                                          </p:cBhvr>
                                          <p:tavLst>
                                            <p:tav tm="0">
                                              <p:val>
                                                <p:strVal val="#ppt_y"/>
                                              </p:val>
                                            </p:tav>
                                            <p:tav tm="100000">
                                              <p:val>
                                                <p:strVal val="#ppt_y"/>
                                              </p:val>
                                            </p:tav>
                                          </p:tavLst>
                                        </p:anim>
                                      </p:childTnLst>
                                    </p:cTn>
                                  </p:par>
                                </p:childTnLst>
                              </p:cTn>
                            </p:par>
                            <p:par>
                              <p:cTn id="33" fill="hold">
                                <p:stCondLst>
                                  <p:cond delay="5500"/>
                                </p:stCondLst>
                                <p:childTnLst>
                                  <p:par>
                                    <p:cTn id="34" presetID="31" presetClass="entr" presetSubtype="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p:cTn id="36" dur="1250" fill="hold"/>
                                            <p:tgtEl>
                                              <p:spTgt spid="80"/>
                                            </p:tgtEl>
                                            <p:attrNameLst>
                                              <p:attrName>ppt_w</p:attrName>
                                            </p:attrNameLst>
                                          </p:cBhvr>
                                          <p:tavLst>
                                            <p:tav tm="0">
                                              <p:val>
                                                <p:fltVal val="0"/>
                                              </p:val>
                                            </p:tav>
                                            <p:tav tm="100000">
                                              <p:val>
                                                <p:strVal val="#ppt_w"/>
                                              </p:val>
                                            </p:tav>
                                          </p:tavLst>
                                        </p:anim>
                                        <p:anim calcmode="lin" valueType="num">
                                          <p:cBhvr>
                                            <p:cTn id="37" dur="1250" fill="hold"/>
                                            <p:tgtEl>
                                              <p:spTgt spid="80"/>
                                            </p:tgtEl>
                                            <p:attrNameLst>
                                              <p:attrName>ppt_h</p:attrName>
                                            </p:attrNameLst>
                                          </p:cBhvr>
                                          <p:tavLst>
                                            <p:tav tm="0">
                                              <p:val>
                                                <p:fltVal val="0"/>
                                              </p:val>
                                            </p:tav>
                                            <p:tav tm="100000">
                                              <p:val>
                                                <p:strVal val="#ppt_h"/>
                                              </p:val>
                                            </p:tav>
                                          </p:tavLst>
                                        </p:anim>
                                        <p:anim calcmode="lin" valueType="num">
                                          <p:cBhvr>
                                            <p:cTn id="38" dur="1250" fill="hold"/>
                                            <p:tgtEl>
                                              <p:spTgt spid="80"/>
                                            </p:tgtEl>
                                            <p:attrNameLst>
                                              <p:attrName>style.rotation</p:attrName>
                                            </p:attrNameLst>
                                          </p:cBhvr>
                                          <p:tavLst>
                                            <p:tav tm="0">
                                              <p:val>
                                                <p:fltVal val="90"/>
                                              </p:val>
                                            </p:tav>
                                            <p:tav tm="100000">
                                              <p:val>
                                                <p:fltVal val="0"/>
                                              </p:val>
                                            </p:tav>
                                          </p:tavLst>
                                        </p:anim>
                                        <p:animEffect transition="in" filter="fade">
                                          <p:cBhvr>
                                            <p:cTn id="39" dur="1250"/>
                                            <p:tgtEl>
                                              <p:spTgt spid="80"/>
                                            </p:tgtEl>
                                          </p:cBhvr>
                                        </p:animEffect>
                                      </p:childTnLst>
                                    </p:cTn>
                                  </p:par>
                                </p:childTnLst>
                              </p:cTn>
                            </p:par>
                            <p:par>
                              <p:cTn id="40" fill="hold">
                                <p:stCondLst>
                                  <p:cond delay="6750"/>
                                </p:stCondLst>
                                <p:childTnLst>
                                  <p:par>
                                    <p:cTn id="41" presetID="2" presetClass="entr" presetSubtype="2" fill="hold" grpId="0" nodeType="afterEffect" p14:presetBounceEnd="33333">
                                      <p:stCondLst>
                                        <p:cond delay="0"/>
                                      </p:stCondLst>
                                      <p:childTnLst>
                                        <p:set>
                                          <p:cBhvr>
                                            <p:cTn id="42" dur="1" fill="hold">
                                              <p:stCondLst>
                                                <p:cond delay="0"/>
                                              </p:stCondLst>
                                            </p:cTn>
                                            <p:tgtEl>
                                              <p:spTgt spid="163"/>
                                            </p:tgtEl>
                                            <p:attrNameLst>
                                              <p:attrName>style.visibility</p:attrName>
                                            </p:attrNameLst>
                                          </p:cBhvr>
                                          <p:to>
                                            <p:strVal val="visible"/>
                                          </p:to>
                                        </p:set>
                                        <p:anim calcmode="lin" valueType="num" p14:bounceEnd="33333">
                                          <p:cBhvr additive="base">
                                            <p:cTn id="43" dur="1500" fill="hold"/>
                                            <p:tgtEl>
                                              <p:spTgt spid="163"/>
                                            </p:tgtEl>
                                            <p:attrNameLst>
                                              <p:attrName>ppt_x</p:attrName>
                                            </p:attrNameLst>
                                          </p:cBhvr>
                                          <p:tavLst>
                                            <p:tav tm="0">
                                              <p:val>
                                                <p:strVal val="1+#ppt_w/2"/>
                                              </p:val>
                                            </p:tav>
                                            <p:tav tm="100000">
                                              <p:val>
                                                <p:strVal val="#ppt_x"/>
                                              </p:val>
                                            </p:tav>
                                          </p:tavLst>
                                        </p:anim>
                                        <p:anim calcmode="lin" valueType="num" p14:bounceEnd="33333">
                                          <p:cBhvr additive="base">
                                            <p:cTn id="44" dur="1500" fill="hold"/>
                                            <p:tgtEl>
                                              <p:spTgt spid="163"/>
                                            </p:tgtEl>
                                            <p:attrNameLst>
                                              <p:attrName>ppt_y</p:attrName>
                                            </p:attrNameLst>
                                          </p:cBhvr>
                                          <p:tavLst>
                                            <p:tav tm="0">
                                              <p:val>
                                                <p:strVal val="#ppt_y"/>
                                              </p:val>
                                            </p:tav>
                                            <p:tav tm="100000">
                                              <p:val>
                                                <p:strVal val="#ppt_y"/>
                                              </p:val>
                                            </p:tav>
                                          </p:tavLst>
                                        </p:anim>
                                      </p:childTnLst>
                                    </p:cTn>
                                  </p:par>
                                </p:childTnLst>
                              </p:cTn>
                            </p:par>
                            <p:par>
                              <p:cTn id="45" fill="hold">
                                <p:stCondLst>
                                  <p:cond delay="8250"/>
                                </p:stCondLst>
                                <p:childTnLst>
                                  <p:par>
                                    <p:cTn id="46" presetID="31" presetClass="entr" presetSubtype="0"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p:cTn id="48" dur="1250" fill="hold"/>
                                            <p:tgtEl>
                                              <p:spTgt spid="85"/>
                                            </p:tgtEl>
                                            <p:attrNameLst>
                                              <p:attrName>ppt_w</p:attrName>
                                            </p:attrNameLst>
                                          </p:cBhvr>
                                          <p:tavLst>
                                            <p:tav tm="0">
                                              <p:val>
                                                <p:fltVal val="0"/>
                                              </p:val>
                                            </p:tav>
                                            <p:tav tm="100000">
                                              <p:val>
                                                <p:strVal val="#ppt_w"/>
                                              </p:val>
                                            </p:tav>
                                          </p:tavLst>
                                        </p:anim>
                                        <p:anim calcmode="lin" valueType="num">
                                          <p:cBhvr>
                                            <p:cTn id="49" dur="1250" fill="hold"/>
                                            <p:tgtEl>
                                              <p:spTgt spid="85"/>
                                            </p:tgtEl>
                                            <p:attrNameLst>
                                              <p:attrName>ppt_h</p:attrName>
                                            </p:attrNameLst>
                                          </p:cBhvr>
                                          <p:tavLst>
                                            <p:tav tm="0">
                                              <p:val>
                                                <p:fltVal val="0"/>
                                              </p:val>
                                            </p:tav>
                                            <p:tav tm="100000">
                                              <p:val>
                                                <p:strVal val="#ppt_h"/>
                                              </p:val>
                                            </p:tav>
                                          </p:tavLst>
                                        </p:anim>
                                        <p:anim calcmode="lin" valueType="num">
                                          <p:cBhvr>
                                            <p:cTn id="50" dur="1250" fill="hold"/>
                                            <p:tgtEl>
                                              <p:spTgt spid="85"/>
                                            </p:tgtEl>
                                            <p:attrNameLst>
                                              <p:attrName>style.rotation</p:attrName>
                                            </p:attrNameLst>
                                          </p:cBhvr>
                                          <p:tavLst>
                                            <p:tav tm="0">
                                              <p:val>
                                                <p:fltVal val="90"/>
                                              </p:val>
                                            </p:tav>
                                            <p:tav tm="100000">
                                              <p:val>
                                                <p:fltVal val="0"/>
                                              </p:val>
                                            </p:tav>
                                          </p:tavLst>
                                        </p:anim>
                                        <p:animEffect transition="in" filter="fade">
                                          <p:cBhvr>
                                            <p:cTn id="51" dur="1250"/>
                                            <p:tgtEl>
                                              <p:spTgt spid="85"/>
                                            </p:tgtEl>
                                          </p:cBhvr>
                                        </p:animEffect>
                                      </p:childTnLst>
                                    </p:cTn>
                                  </p:par>
                                </p:childTnLst>
                              </p:cTn>
                            </p:par>
                            <p:par>
                              <p:cTn id="52" fill="hold">
                                <p:stCondLst>
                                  <p:cond delay="9500"/>
                                </p:stCondLst>
                                <p:childTnLst>
                                  <p:par>
                                    <p:cTn id="53" presetID="2" presetClass="entr" presetSubtype="2" fill="hold" grpId="0" nodeType="afterEffect" p14:presetBounceEnd="33333">
                                      <p:stCondLst>
                                        <p:cond delay="0"/>
                                      </p:stCondLst>
                                      <p:childTnLst>
                                        <p:set>
                                          <p:cBhvr>
                                            <p:cTn id="54" dur="1" fill="hold">
                                              <p:stCondLst>
                                                <p:cond delay="0"/>
                                              </p:stCondLst>
                                            </p:cTn>
                                            <p:tgtEl>
                                              <p:spTgt spid="171"/>
                                            </p:tgtEl>
                                            <p:attrNameLst>
                                              <p:attrName>style.visibility</p:attrName>
                                            </p:attrNameLst>
                                          </p:cBhvr>
                                          <p:to>
                                            <p:strVal val="visible"/>
                                          </p:to>
                                        </p:set>
                                        <p:anim calcmode="lin" valueType="num" p14:bounceEnd="33333">
                                          <p:cBhvr additive="base">
                                            <p:cTn id="55" dur="1500" fill="hold"/>
                                            <p:tgtEl>
                                              <p:spTgt spid="171"/>
                                            </p:tgtEl>
                                            <p:attrNameLst>
                                              <p:attrName>ppt_x</p:attrName>
                                            </p:attrNameLst>
                                          </p:cBhvr>
                                          <p:tavLst>
                                            <p:tav tm="0">
                                              <p:val>
                                                <p:strVal val="1+#ppt_w/2"/>
                                              </p:val>
                                            </p:tav>
                                            <p:tav tm="100000">
                                              <p:val>
                                                <p:strVal val="#ppt_x"/>
                                              </p:val>
                                            </p:tav>
                                          </p:tavLst>
                                        </p:anim>
                                        <p:anim calcmode="lin" valueType="num" p14:bounceEnd="33333">
                                          <p:cBhvr additive="base">
                                            <p:cTn id="56" dur="1500" fill="hold"/>
                                            <p:tgtEl>
                                              <p:spTgt spid="171"/>
                                            </p:tgtEl>
                                            <p:attrNameLst>
                                              <p:attrName>ppt_y</p:attrName>
                                            </p:attrNameLst>
                                          </p:cBhvr>
                                          <p:tavLst>
                                            <p:tav tm="0">
                                              <p:val>
                                                <p:strVal val="#ppt_y"/>
                                              </p:val>
                                            </p:tav>
                                            <p:tav tm="100000">
                                              <p:val>
                                                <p:strVal val="#ppt_y"/>
                                              </p:val>
                                            </p:tav>
                                          </p:tavLst>
                                        </p:anim>
                                      </p:childTnLst>
                                    </p:cTn>
                                  </p:par>
                                </p:childTnLst>
                              </p:cTn>
                            </p:par>
                            <p:par>
                              <p:cTn id="57" fill="hold">
                                <p:stCondLst>
                                  <p:cond delay="11000"/>
                                </p:stCondLst>
                                <p:childTnLst>
                                  <p:par>
                                    <p:cTn id="58" presetID="42" presetClass="entr" presetSubtype="0" fill="hold" grpId="0"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1250"/>
                                            <p:tgtEl>
                                              <p:spTgt spid="95"/>
                                            </p:tgtEl>
                                          </p:cBhvr>
                                        </p:animEffect>
                                        <p:anim calcmode="lin" valueType="num">
                                          <p:cBhvr>
                                            <p:cTn id="61" dur="1250" fill="hold"/>
                                            <p:tgtEl>
                                              <p:spTgt spid="95"/>
                                            </p:tgtEl>
                                            <p:attrNameLst>
                                              <p:attrName>ppt_x</p:attrName>
                                            </p:attrNameLst>
                                          </p:cBhvr>
                                          <p:tavLst>
                                            <p:tav tm="0">
                                              <p:val>
                                                <p:strVal val="#ppt_x"/>
                                              </p:val>
                                            </p:tav>
                                            <p:tav tm="100000">
                                              <p:val>
                                                <p:strVal val="#ppt_x"/>
                                              </p:val>
                                            </p:tav>
                                          </p:tavLst>
                                        </p:anim>
                                        <p:anim calcmode="lin" valueType="num">
                                          <p:cBhvr>
                                            <p:cTn id="62" dur="1250" fill="hold"/>
                                            <p:tgtEl>
                                              <p:spTgt spid="95"/>
                                            </p:tgtEl>
                                            <p:attrNameLst>
                                              <p:attrName>ppt_y</p:attrName>
                                            </p:attrNameLst>
                                          </p:cBhvr>
                                          <p:tavLst>
                                            <p:tav tm="0">
                                              <p:val>
                                                <p:strVal val="#ppt_y+.1"/>
                                              </p:val>
                                            </p:tav>
                                            <p:tav tm="100000">
                                              <p:val>
                                                <p:strVal val="#ppt_y"/>
                                              </p:val>
                                            </p:tav>
                                          </p:tavLst>
                                        </p:anim>
                                      </p:childTnLst>
                                    </p:cTn>
                                  </p:par>
                                </p:childTnLst>
                              </p:cTn>
                            </p:par>
                            <p:par>
                              <p:cTn id="63" fill="hold">
                                <p:stCondLst>
                                  <p:cond delay="12250"/>
                                </p:stCondLst>
                                <p:childTnLst>
                                  <p:par>
                                    <p:cTn id="64" presetID="31" presetClass="entr" presetSubtype="0" fill="hold"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p:cTn id="66" dur="1250" fill="hold"/>
                                            <p:tgtEl>
                                              <p:spTgt spid="90"/>
                                            </p:tgtEl>
                                            <p:attrNameLst>
                                              <p:attrName>ppt_w</p:attrName>
                                            </p:attrNameLst>
                                          </p:cBhvr>
                                          <p:tavLst>
                                            <p:tav tm="0">
                                              <p:val>
                                                <p:fltVal val="0"/>
                                              </p:val>
                                            </p:tav>
                                            <p:tav tm="100000">
                                              <p:val>
                                                <p:strVal val="#ppt_w"/>
                                              </p:val>
                                            </p:tav>
                                          </p:tavLst>
                                        </p:anim>
                                        <p:anim calcmode="lin" valueType="num">
                                          <p:cBhvr>
                                            <p:cTn id="67" dur="1250" fill="hold"/>
                                            <p:tgtEl>
                                              <p:spTgt spid="90"/>
                                            </p:tgtEl>
                                            <p:attrNameLst>
                                              <p:attrName>ppt_h</p:attrName>
                                            </p:attrNameLst>
                                          </p:cBhvr>
                                          <p:tavLst>
                                            <p:tav tm="0">
                                              <p:val>
                                                <p:fltVal val="0"/>
                                              </p:val>
                                            </p:tav>
                                            <p:tav tm="100000">
                                              <p:val>
                                                <p:strVal val="#ppt_h"/>
                                              </p:val>
                                            </p:tav>
                                          </p:tavLst>
                                        </p:anim>
                                        <p:anim calcmode="lin" valueType="num">
                                          <p:cBhvr>
                                            <p:cTn id="68" dur="1250" fill="hold"/>
                                            <p:tgtEl>
                                              <p:spTgt spid="90"/>
                                            </p:tgtEl>
                                            <p:attrNameLst>
                                              <p:attrName>style.rotation</p:attrName>
                                            </p:attrNameLst>
                                          </p:cBhvr>
                                          <p:tavLst>
                                            <p:tav tm="0">
                                              <p:val>
                                                <p:fltVal val="90"/>
                                              </p:val>
                                            </p:tav>
                                            <p:tav tm="100000">
                                              <p:val>
                                                <p:fltVal val="0"/>
                                              </p:val>
                                            </p:tav>
                                          </p:tavLst>
                                        </p:anim>
                                        <p:animEffect transition="in" filter="fade">
                                          <p:cBhvr>
                                            <p:cTn id="69" dur="1250"/>
                                            <p:tgtEl>
                                              <p:spTgt spid="90"/>
                                            </p:tgtEl>
                                          </p:cBhvr>
                                        </p:animEffect>
                                      </p:childTnLst>
                                    </p:cTn>
                                  </p:par>
                                </p:childTnLst>
                              </p:cTn>
                            </p:par>
                            <p:par>
                              <p:cTn id="70" fill="hold">
                                <p:stCondLst>
                                  <p:cond delay="13500"/>
                                </p:stCondLst>
                                <p:childTnLst>
                                  <p:par>
                                    <p:cTn id="71" presetID="2" presetClass="entr" presetSubtype="2" fill="hold" grpId="0" nodeType="afterEffect" p14:presetBounceEnd="33333">
                                      <p:stCondLst>
                                        <p:cond delay="0"/>
                                      </p:stCondLst>
                                      <p:childTnLst>
                                        <p:set>
                                          <p:cBhvr>
                                            <p:cTn id="72" dur="1" fill="hold">
                                              <p:stCondLst>
                                                <p:cond delay="0"/>
                                              </p:stCondLst>
                                            </p:cTn>
                                            <p:tgtEl>
                                              <p:spTgt spid="179"/>
                                            </p:tgtEl>
                                            <p:attrNameLst>
                                              <p:attrName>style.visibility</p:attrName>
                                            </p:attrNameLst>
                                          </p:cBhvr>
                                          <p:to>
                                            <p:strVal val="visible"/>
                                          </p:to>
                                        </p:set>
                                        <p:anim calcmode="lin" valueType="num" p14:bounceEnd="33333">
                                          <p:cBhvr additive="base">
                                            <p:cTn id="73" dur="1500" fill="hold"/>
                                            <p:tgtEl>
                                              <p:spTgt spid="179"/>
                                            </p:tgtEl>
                                            <p:attrNameLst>
                                              <p:attrName>ppt_x</p:attrName>
                                            </p:attrNameLst>
                                          </p:cBhvr>
                                          <p:tavLst>
                                            <p:tav tm="0">
                                              <p:val>
                                                <p:strVal val="1+#ppt_w/2"/>
                                              </p:val>
                                            </p:tav>
                                            <p:tav tm="100000">
                                              <p:val>
                                                <p:strVal val="#ppt_x"/>
                                              </p:val>
                                            </p:tav>
                                          </p:tavLst>
                                        </p:anim>
                                        <p:anim calcmode="lin" valueType="num" p14:bounceEnd="33333">
                                          <p:cBhvr additive="base">
                                            <p:cTn id="74" dur="15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60" grpId="0" animBg="1"/>
          <p:bldP spid="163" grpId="0" animBg="1"/>
          <p:bldP spid="171" grpId="0" animBg="1"/>
          <p:bldP spid="179" grpId="0" animBg="1"/>
          <p:bldP spid="9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250" fill="hold"/>
                                            <p:tgtEl>
                                              <p:spTgt spid="66"/>
                                            </p:tgtEl>
                                            <p:attrNameLst>
                                              <p:attrName>ppt_w</p:attrName>
                                            </p:attrNameLst>
                                          </p:cBhvr>
                                          <p:tavLst>
                                            <p:tav tm="0">
                                              <p:val>
                                                <p:fltVal val="0"/>
                                              </p:val>
                                            </p:tav>
                                            <p:tav tm="100000">
                                              <p:val>
                                                <p:strVal val="#ppt_w"/>
                                              </p:val>
                                            </p:tav>
                                          </p:tavLst>
                                        </p:anim>
                                        <p:anim calcmode="lin" valueType="num">
                                          <p:cBhvr>
                                            <p:cTn id="19" dur="1250" fill="hold"/>
                                            <p:tgtEl>
                                              <p:spTgt spid="66"/>
                                            </p:tgtEl>
                                            <p:attrNameLst>
                                              <p:attrName>ppt_h</p:attrName>
                                            </p:attrNameLst>
                                          </p:cBhvr>
                                          <p:tavLst>
                                            <p:tav tm="0">
                                              <p:val>
                                                <p:fltVal val="0"/>
                                              </p:val>
                                            </p:tav>
                                            <p:tav tm="100000">
                                              <p:val>
                                                <p:strVal val="#ppt_h"/>
                                              </p:val>
                                            </p:tav>
                                          </p:tavLst>
                                        </p:anim>
                                        <p:animEffect transition="in" filter="fade">
                                          <p:cBhvr>
                                            <p:cTn id="20" dur="1250"/>
                                            <p:tgtEl>
                                              <p:spTgt spid="66"/>
                                            </p:tgtEl>
                                          </p:cBhvr>
                                        </p:animEffect>
                                      </p:childTnLst>
                                    </p:cTn>
                                  </p:par>
                                </p:childTnLst>
                              </p:cTn>
                            </p:par>
                            <p:par>
                              <p:cTn id="21" fill="hold">
                                <p:stCondLst>
                                  <p:cond delay="2750"/>
                                </p:stCondLst>
                                <p:childTnLst>
                                  <p:par>
                                    <p:cTn id="22" presetID="31"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1250" fill="hold"/>
                                            <p:tgtEl>
                                              <p:spTgt spid="74"/>
                                            </p:tgtEl>
                                            <p:attrNameLst>
                                              <p:attrName>ppt_w</p:attrName>
                                            </p:attrNameLst>
                                          </p:cBhvr>
                                          <p:tavLst>
                                            <p:tav tm="0">
                                              <p:val>
                                                <p:fltVal val="0"/>
                                              </p:val>
                                            </p:tav>
                                            <p:tav tm="100000">
                                              <p:val>
                                                <p:strVal val="#ppt_w"/>
                                              </p:val>
                                            </p:tav>
                                          </p:tavLst>
                                        </p:anim>
                                        <p:anim calcmode="lin" valueType="num">
                                          <p:cBhvr>
                                            <p:cTn id="25" dur="1250" fill="hold"/>
                                            <p:tgtEl>
                                              <p:spTgt spid="74"/>
                                            </p:tgtEl>
                                            <p:attrNameLst>
                                              <p:attrName>ppt_h</p:attrName>
                                            </p:attrNameLst>
                                          </p:cBhvr>
                                          <p:tavLst>
                                            <p:tav tm="0">
                                              <p:val>
                                                <p:fltVal val="0"/>
                                              </p:val>
                                            </p:tav>
                                            <p:tav tm="100000">
                                              <p:val>
                                                <p:strVal val="#ppt_h"/>
                                              </p:val>
                                            </p:tav>
                                          </p:tavLst>
                                        </p:anim>
                                        <p:anim calcmode="lin" valueType="num">
                                          <p:cBhvr>
                                            <p:cTn id="26" dur="1250" fill="hold"/>
                                            <p:tgtEl>
                                              <p:spTgt spid="74"/>
                                            </p:tgtEl>
                                            <p:attrNameLst>
                                              <p:attrName>style.rotation</p:attrName>
                                            </p:attrNameLst>
                                          </p:cBhvr>
                                          <p:tavLst>
                                            <p:tav tm="0">
                                              <p:val>
                                                <p:fltVal val="90"/>
                                              </p:val>
                                            </p:tav>
                                            <p:tav tm="100000">
                                              <p:val>
                                                <p:fltVal val="0"/>
                                              </p:val>
                                            </p:tav>
                                          </p:tavLst>
                                        </p:anim>
                                        <p:animEffect transition="in" filter="fade">
                                          <p:cBhvr>
                                            <p:cTn id="27" dur="1250"/>
                                            <p:tgtEl>
                                              <p:spTgt spid="74"/>
                                            </p:tgtEl>
                                          </p:cBhvr>
                                        </p:animEffect>
                                      </p:childTnLst>
                                    </p:cTn>
                                  </p:par>
                                </p:childTnLst>
                              </p:cTn>
                            </p:par>
                            <p:par>
                              <p:cTn id="28" fill="hold">
                                <p:stCondLst>
                                  <p:cond delay="4000"/>
                                </p:stCondLst>
                                <p:childTnLst>
                                  <p:par>
                                    <p:cTn id="29" presetID="2" presetClass="entr" presetSubtype="2" fill="hold" grpId="0" nodeType="afterEffect">
                                      <p:stCondLst>
                                        <p:cond delay="0"/>
                                      </p:stCondLst>
                                      <p:childTnLst>
                                        <p:set>
                                          <p:cBhvr>
                                            <p:cTn id="30" dur="1" fill="hold">
                                              <p:stCondLst>
                                                <p:cond delay="0"/>
                                              </p:stCondLst>
                                            </p:cTn>
                                            <p:tgtEl>
                                              <p:spTgt spid="160"/>
                                            </p:tgtEl>
                                            <p:attrNameLst>
                                              <p:attrName>style.visibility</p:attrName>
                                            </p:attrNameLst>
                                          </p:cBhvr>
                                          <p:to>
                                            <p:strVal val="visible"/>
                                          </p:to>
                                        </p:set>
                                        <p:anim calcmode="lin" valueType="num">
                                          <p:cBhvr additive="base">
                                            <p:cTn id="31" dur="1500" fill="hold"/>
                                            <p:tgtEl>
                                              <p:spTgt spid="160"/>
                                            </p:tgtEl>
                                            <p:attrNameLst>
                                              <p:attrName>ppt_x</p:attrName>
                                            </p:attrNameLst>
                                          </p:cBhvr>
                                          <p:tavLst>
                                            <p:tav tm="0">
                                              <p:val>
                                                <p:strVal val="1+#ppt_w/2"/>
                                              </p:val>
                                            </p:tav>
                                            <p:tav tm="100000">
                                              <p:val>
                                                <p:strVal val="#ppt_x"/>
                                              </p:val>
                                            </p:tav>
                                          </p:tavLst>
                                        </p:anim>
                                        <p:anim calcmode="lin" valueType="num">
                                          <p:cBhvr additive="base">
                                            <p:cTn id="32" dur="1500" fill="hold"/>
                                            <p:tgtEl>
                                              <p:spTgt spid="160"/>
                                            </p:tgtEl>
                                            <p:attrNameLst>
                                              <p:attrName>ppt_y</p:attrName>
                                            </p:attrNameLst>
                                          </p:cBhvr>
                                          <p:tavLst>
                                            <p:tav tm="0">
                                              <p:val>
                                                <p:strVal val="#ppt_y"/>
                                              </p:val>
                                            </p:tav>
                                            <p:tav tm="100000">
                                              <p:val>
                                                <p:strVal val="#ppt_y"/>
                                              </p:val>
                                            </p:tav>
                                          </p:tavLst>
                                        </p:anim>
                                      </p:childTnLst>
                                    </p:cTn>
                                  </p:par>
                                </p:childTnLst>
                              </p:cTn>
                            </p:par>
                            <p:par>
                              <p:cTn id="33" fill="hold">
                                <p:stCondLst>
                                  <p:cond delay="5500"/>
                                </p:stCondLst>
                                <p:childTnLst>
                                  <p:par>
                                    <p:cTn id="34" presetID="31" presetClass="entr" presetSubtype="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p:cTn id="36" dur="1250" fill="hold"/>
                                            <p:tgtEl>
                                              <p:spTgt spid="80"/>
                                            </p:tgtEl>
                                            <p:attrNameLst>
                                              <p:attrName>ppt_w</p:attrName>
                                            </p:attrNameLst>
                                          </p:cBhvr>
                                          <p:tavLst>
                                            <p:tav tm="0">
                                              <p:val>
                                                <p:fltVal val="0"/>
                                              </p:val>
                                            </p:tav>
                                            <p:tav tm="100000">
                                              <p:val>
                                                <p:strVal val="#ppt_w"/>
                                              </p:val>
                                            </p:tav>
                                          </p:tavLst>
                                        </p:anim>
                                        <p:anim calcmode="lin" valueType="num">
                                          <p:cBhvr>
                                            <p:cTn id="37" dur="1250" fill="hold"/>
                                            <p:tgtEl>
                                              <p:spTgt spid="80"/>
                                            </p:tgtEl>
                                            <p:attrNameLst>
                                              <p:attrName>ppt_h</p:attrName>
                                            </p:attrNameLst>
                                          </p:cBhvr>
                                          <p:tavLst>
                                            <p:tav tm="0">
                                              <p:val>
                                                <p:fltVal val="0"/>
                                              </p:val>
                                            </p:tav>
                                            <p:tav tm="100000">
                                              <p:val>
                                                <p:strVal val="#ppt_h"/>
                                              </p:val>
                                            </p:tav>
                                          </p:tavLst>
                                        </p:anim>
                                        <p:anim calcmode="lin" valueType="num">
                                          <p:cBhvr>
                                            <p:cTn id="38" dur="1250" fill="hold"/>
                                            <p:tgtEl>
                                              <p:spTgt spid="80"/>
                                            </p:tgtEl>
                                            <p:attrNameLst>
                                              <p:attrName>style.rotation</p:attrName>
                                            </p:attrNameLst>
                                          </p:cBhvr>
                                          <p:tavLst>
                                            <p:tav tm="0">
                                              <p:val>
                                                <p:fltVal val="90"/>
                                              </p:val>
                                            </p:tav>
                                            <p:tav tm="100000">
                                              <p:val>
                                                <p:fltVal val="0"/>
                                              </p:val>
                                            </p:tav>
                                          </p:tavLst>
                                        </p:anim>
                                        <p:animEffect transition="in" filter="fade">
                                          <p:cBhvr>
                                            <p:cTn id="39" dur="1250"/>
                                            <p:tgtEl>
                                              <p:spTgt spid="80"/>
                                            </p:tgtEl>
                                          </p:cBhvr>
                                        </p:animEffect>
                                      </p:childTnLst>
                                    </p:cTn>
                                  </p:par>
                                </p:childTnLst>
                              </p:cTn>
                            </p:par>
                            <p:par>
                              <p:cTn id="40" fill="hold">
                                <p:stCondLst>
                                  <p:cond delay="6750"/>
                                </p:stCondLst>
                                <p:childTnLst>
                                  <p:par>
                                    <p:cTn id="41" presetID="2" presetClass="entr" presetSubtype="2" fill="hold" grpId="0" nodeType="afterEffect">
                                      <p:stCondLst>
                                        <p:cond delay="0"/>
                                      </p:stCondLst>
                                      <p:childTnLst>
                                        <p:set>
                                          <p:cBhvr>
                                            <p:cTn id="42" dur="1" fill="hold">
                                              <p:stCondLst>
                                                <p:cond delay="0"/>
                                              </p:stCondLst>
                                            </p:cTn>
                                            <p:tgtEl>
                                              <p:spTgt spid="163"/>
                                            </p:tgtEl>
                                            <p:attrNameLst>
                                              <p:attrName>style.visibility</p:attrName>
                                            </p:attrNameLst>
                                          </p:cBhvr>
                                          <p:to>
                                            <p:strVal val="visible"/>
                                          </p:to>
                                        </p:set>
                                        <p:anim calcmode="lin" valueType="num">
                                          <p:cBhvr additive="base">
                                            <p:cTn id="43" dur="1500" fill="hold"/>
                                            <p:tgtEl>
                                              <p:spTgt spid="163"/>
                                            </p:tgtEl>
                                            <p:attrNameLst>
                                              <p:attrName>ppt_x</p:attrName>
                                            </p:attrNameLst>
                                          </p:cBhvr>
                                          <p:tavLst>
                                            <p:tav tm="0">
                                              <p:val>
                                                <p:strVal val="1+#ppt_w/2"/>
                                              </p:val>
                                            </p:tav>
                                            <p:tav tm="100000">
                                              <p:val>
                                                <p:strVal val="#ppt_x"/>
                                              </p:val>
                                            </p:tav>
                                          </p:tavLst>
                                        </p:anim>
                                        <p:anim calcmode="lin" valueType="num">
                                          <p:cBhvr additive="base">
                                            <p:cTn id="44" dur="1500" fill="hold"/>
                                            <p:tgtEl>
                                              <p:spTgt spid="163"/>
                                            </p:tgtEl>
                                            <p:attrNameLst>
                                              <p:attrName>ppt_y</p:attrName>
                                            </p:attrNameLst>
                                          </p:cBhvr>
                                          <p:tavLst>
                                            <p:tav tm="0">
                                              <p:val>
                                                <p:strVal val="#ppt_y"/>
                                              </p:val>
                                            </p:tav>
                                            <p:tav tm="100000">
                                              <p:val>
                                                <p:strVal val="#ppt_y"/>
                                              </p:val>
                                            </p:tav>
                                          </p:tavLst>
                                        </p:anim>
                                      </p:childTnLst>
                                    </p:cTn>
                                  </p:par>
                                </p:childTnLst>
                              </p:cTn>
                            </p:par>
                            <p:par>
                              <p:cTn id="45" fill="hold">
                                <p:stCondLst>
                                  <p:cond delay="8250"/>
                                </p:stCondLst>
                                <p:childTnLst>
                                  <p:par>
                                    <p:cTn id="46" presetID="31" presetClass="entr" presetSubtype="0"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p:cTn id="48" dur="1250" fill="hold"/>
                                            <p:tgtEl>
                                              <p:spTgt spid="85"/>
                                            </p:tgtEl>
                                            <p:attrNameLst>
                                              <p:attrName>ppt_w</p:attrName>
                                            </p:attrNameLst>
                                          </p:cBhvr>
                                          <p:tavLst>
                                            <p:tav tm="0">
                                              <p:val>
                                                <p:fltVal val="0"/>
                                              </p:val>
                                            </p:tav>
                                            <p:tav tm="100000">
                                              <p:val>
                                                <p:strVal val="#ppt_w"/>
                                              </p:val>
                                            </p:tav>
                                          </p:tavLst>
                                        </p:anim>
                                        <p:anim calcmode="lin" valueType="num">
                                          <p:cBhvr>
                                            <p:cTn id="49" dur="1250" fill="hold"/>
                                            <p:tgtEl>
                                              <p:spTgt spid="85"/>
                                            </p:tgtEl>
                                            <p:attrNameLst>
                                              <p:attrName>ppt_h</p:attrName>
                                            </p:attrNameLst>
                                          </p:cBhvr>
                                          <p:tavLst>
                                            <p:tav tm="0">
                                              <p:val>
                                                <p:fltVal val="0"/>
                                              </p:val>
                                            </p:tav>
                                            <p:tav tm="100000">
                                              <p:val>
                                                <p:strVal val="#ppt_h"/>
                                              </p:val>
                                            </p:tav>
                                          </p:tavLst>
                                        </p:anim>
                                        <p:anim calcmode="lin" valueType="num">
                                          <p:cBhvr>
                                            <p:cTn id="50" dur="1250" fill="hold"/>
                                            <p:tgtEl>
                                              <p:spTgt spid="85"/>
                                            </p:tgtEl>
                                            <p:attrNameLst>
                                              <p:attrName>style.rotation</p:attrName>
                                            </p:attrNameLst>
                                          </p:cBhvr>
                                          <p:tavLst>
                                            <p:tav tm="0">
                                              <p:val>
                                                <p:fltVal val="90"/>
                                              </p:val>
                                            </p:tav>
                                            <p:tav tm="100000">
                                              <p:val>
                                                <p:fltVal val="0"/>
                                              </p:val>
                                            </p:tav>
                                          </p:tavLst>
                                        </p:anim>
                                        <p:animEffect transition="in" filter="fade">
                                          <p:cBhvr>
                                            <p:cTn id="51" dur="1250"/>
                                            <p:tgtEl>
                                              <p:spTgt spid="85"/>
                                            </p:tgtEl>
                                          </p:cBhvr>
                                        </p:animEffect>
                                      </p:childTnLst>
                                    </p:cTn>
                                  </p:par>
                                </p:childTnLst>
                              </p:cTn>
                            </p:par>
                            <p:par>
                              <p:cTn id="52" fill="hold">
                                <p:stCondLst>
                                  <p:cond delay="9500"/>
                                </p:stCondLst>
                                <p:childTnLst>
                                  <p:par>
                                    <p:cTn id="53" presetID="2" presetClass="entr" presetSubtype="2" fill="hold" grpId="0" nodeType="afterEffect">
                                      <p:stCondLst>
                                        <p:cond delay="0"/>
                                      </p:stCondLst>
                                      <p:childTnLst>
                                        <p:set>
                                          <p:cBhvr>
                                            <p:cTn id="54" dur="1" fill="hold">
                                              <p:stCondLst>
                                                <p:cond delay="0"/>
                                              </p:stCondLst>
                                            </p:cTn>
                                            <p:tgtEl>
                                              <p:spTgt spid="171"/>
                                            </p:tgtEl>
                                            <p:attrNameLst>
                                              <p:attrName>style.visibility</p:attrName>
                                            </p:attrNameLst>
                                          </p:cBhvr>
                                          <p:to>
                                            <p:strVal val="visible"/>
                                          </p:to>
                                        </p:set>
                                        <p:anim calcmode="lin" valueType="num">
                                          <p:cBhvr additive="base">
                                            <p:cTn id="55" dur="1500" fill="hold"/>
                                            <p:tgtEl>
                                              <p:spTgt spid="171"/>
                                            </p:tgtEl>
                                            <p:attrNameLst>
                                              <p:attrName>ppt_x</p:attrName>
                                            </p:attrNameLst>
                                          </p:cBhvr>
                                          <p:tavLst>
                                            <p:tav tm="0">
                                              <p:val>
                                                <p:strVal val="1+#ppt_w/2"/>
                                              </p:val>
                                            </p:tav>
                                            <p:tav tm="100000">
                                              <p:val>
                                                <p:strVal val="#ppt_x"/>
                                              </p:val>
                                            </p:tav>
                                          </p:tavLst>
                                        </p:anim>
                                        <p:anim calcmode="lin" valueType="num">
                                          <p:cBhvr additive="base">
                                            <p:cTn id="56" dur="1500" fill="hold"/>
                                            <p:tgtEl>
                                              <p:spTgt spid="171"/>
                                            </p:tgtEl>
                                            <p:attrNameLst>
                                              <p:attrName>ppt_y</p:attrName>
                                            </p:attrNameLst>
                                          </p:cBhvr>
                                          <p:tavLst>
                                            <p:tav tm="0">
                                              <p:val>
                                                <p:strVal val="#ppt_y"/>
                                              </p:val>
                                            </p:tav>
                                            <p:tav tm="100000">
                                              <p:val>
                                                <p:strVal val="#ppt_y"/>
                                              </p:val>
                                            </p:tav>
                                          </p:tavLst>
                                        </p:anim>
                                      </p:childTnLst>
                                    </p:cTn>
                                  </p:par>
                                </p:childTnLst>
                              </p:cTn>
                            </p:par>
                            <p:par>
                              <p:cTn id="57" fill="hold">
                                <p:stCondLst>
                                  <p:cond delay="11000"/>
                                </p:stCondLst>
                                <p:childTnLst>
                                  <p:par>
                                    <p:cTn id="58" presetID="42" presetClass="entr" presetSubtype="0" fill="hold" grpId="0"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1250"/>
                                            <p:tgtEl>
                                              <p:spTgt spid="95"/>
                                            </p:tgtEl>
                                          </p:cBhvr>
                                        </p:animEffect>
                                        <p:anim calcmode="lin" valueType="num">
                                          <p:cBhvr>
                                            <p:cTn id="61" dur="1250" fill="hold"/>
                                            <p:tgtEl>
                                              <p:spTgt spid="95"/>
                                            </p:tgtEl>
                                            <p:attrNameLst>
                                              <p:attrName>ppt_x</p:attrName>
                                            </p:attrNameLst>
                                          </p:cBhvr>
                                          <p:tavLst>
                                            <p:tav tm="0">
                                              <p:val>
                                                <p:strVal val="#ppt_x"/>
                                              </p:val>
                                            </p:tav>
                                            <p:tav tm="100000">
                                              <p:val>
                                                <p:strVal val="#ppt_x"/>
                                              </p:val>
                                            </p:tav>
                                          </p:tavLst>
                                        </p:anim>
                                        <p:anim calcmode="lin" valueType="num">
                                          <p:cBhvr>
                                            <p:cTn id="62" dur="1250" fill="hold"/>
                                            <p:tgtEl>
                                              <p:spTgt spid="95"/>
                                            </p:tgtEl>
                                            <p:attrNameLst>
                                              <p:attrName>ppt_y</p:attrName>
                                            </p:attrNameLst>
                                          </p:cBhvr>
                                          <p:tavLst>
                                            <p:tav tm="0">
                                              <p:val>
                                                <p:strVal val="#ppt_y+.1"/>
                                              </p:val>
                                            </p:tav>
                                            <p:tav tm="100000">
                                              <p:val>
                                                <p:strVal val="#ppt_y"/>
                                              </p:val>
                                            </p:tav>
                                          </p:tavLst>
                                        </p:anim>
                                      </p:childTnLst>
                                    </p:cTn>
                                  </p:par>
                                </p:childTnLst>
                              </p:cTn>
                            </p:par>
                            <p:par>
                              <p:cTn id="63" fill="hold">
                                <p:stCondLst>
                                  <p:cond delay="12250"/>
                                </p:stCondLst>
                                <p:childTnLst>
                                  <p:par>
                                    <p:cTn id="64" presetID="31" presetClass="entr" presetSubtype="0" fill="hold"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p:cTn id="66" dur="1250" fill="hold"/>
                                            <p:tgtEl>
                                              <p:spTgt spid="90"/>
                                            </p:tgtEl>
                                            <p:attrNameLst>
                                              <p:attrName>ppt_w</p:attrName>
                                            </p:attrNameLst>
                                          </p:cBhvr>
                                          <p:tavLst>
                                            <p:tav tm="0">
                                              <p:val>
                                                <p:fltVal val="0"/>
                                              </p:val>
                                            </p:tav>
                                            <p:tav tm="100000">
                                              <p:val>
                                                <p:strVal val="#ppt_w"/>
                                              </p:val>
                                            </p:tav>
                                          </p:tavLst>
                                        </p:anim>
                                        <p:anim calcmode="lin" valueType="num">
                                          <p:cBhvr>
                                            <p:cTn id="67" dur="1250" fill="hold"/>
                                            <p:tgtEl>
                                              <p:spTgt spid="90"/>
                                            </p:tgtEl>
                                            <p:attrNameLst>
                                              <p:attrName>ppt_h</p:attrName>
                                            </p:attrNameLst>
                                          </p:cBhvr>
                                          <p:tavLst>
                                            <p:tav tm="0">
                                              <p:val>
                                                <p:fltVal val="0"/>
                                              </p:val>
                                            </p:tav>
                                            <p:tav tm="100000">
                                              <p:val>
                                                <p:strVal val="#ppt_h"/>
                                              </p:val>
                                            </p:tav>
                                          </p:tavLst>
                                        </p:anim>
                                        <p:anim calcmode="lin" valueType="num">
                                          <p:cBhvr>
                                            <p:cTn id="68" dur="1250" fill="hold"/>
                                            <p:tgtEl>
                                              <p:spTgt spid="90"/>
                                            </p:tgtEl>
                                            <p:attrNameLst>
                                              <p:attrName>style.rotation</p:attrName>
                                            </p:attrNameLst>
                                          </p:cBhvr>
                                          <p:tavLst>
                                            <p:tav tm="0">
                                              <p:val>
                                                <p:fltVal val="90"/>
                                              </p:val>
                                            </p:tav>
                                            <p:tav tm="100000">
                                              <p:val>
                                                <p:fltVal val="0"/>
                                              </p:val>
                                            </p:tav>
                                          </p:tavLst>
                                        </p:anim>
                                        <p:animEffect transition="in" filter="fade">
                                          <p:cBhvr>
                                            <p:cTn id="69" dur="1250"/>
                                            <p:tgtEl>
                                              <p:spTgt spid="90"/>
                                            </p:tgtEl>
                                          </p:cBhvr>
                                        </p:animEffect>
                                      </p:childTnLst>
                                    </p:cTn>
                                  </p:par>
                                </p:childTnLst>
                              </p:cTn>
                            </p:par>
                            <p:par>
                              <p:cTn id="70" fill="hold">
                                <p:stCondLst>
                                  <p:cond delay="13500"/>
                                </p:stCondLst>
                                <p:childTnLst>
                                  <p:par>
                                    <p:cTn id="71" presetID="2" presetClass="entr" presetSubtype="2" fill="hold" grpId="0" nodeType="afterEffect">
                                      <p:stCondLst>
                                        <p:cond delay="0"/>
                                      </p:stCondLst>
                                      <p:childTnLst>
                                        <p:set>
                                          <p:cBhvr>
                                            <p:cTn id="72" dur="1" fill="hold">
                                              <p:stCondLst>
                                                <p:cond delay="0"/>
                                              </p:stCondLst>
                                            </p:cTn>
                                            <p:tgtEl>
                                              <p:spTgt spid="179"/>
                                            </p:tgtEl>
                                            <p:attrNameLst>
                                              <p:attrName>style.visibility</p:attrName>
                                            </p:attrNameLst>
                                          </p:cBhvr>
                                          <p:to>
                                            <p:strVal val="visible"/>
                                          </p:to>
                                        </p:set>
                                        <p:anim calcmode="lin" valueType="num">
                                          <p:cBhvr additive="base">
                                            <p:cTn id="73" dur="1500" fill="hold"/>
                                            <p:tgtEl>
                                              <p:spTgt spid="179"/>
                                            </p:tgtEl>
                                            <p:attrNameLst>
                                              <p:attrName>ppt_x</p:attrName>
                                            </p:attrNameLst>
                                          </p:cBhvr>
                                          <p:tavLst>
                                            <p:tav tm="0">
                                              <p:val>
                                                <p:strVal val="1+#ppt_w/2"/>
                                              </p:val>
                                            </p:tav>
                                            <p:tav tm="100000">
                                              <p:val>
                                                <p:strVal val="#ppt_x"/>
                                              </p:val>
                                            </p:tav>
                                          </p:tavLst>
                                        </p:anim>
                                        <p:anim calcmode="lin" valueType="num">
                                          <p:cBhvr additive="base">
                                            <p:cTn id="74" dur="15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60" grpId="0" animBg="1"/>
          <p:bldP spid="163" grpId="0" animBg="1"/>
          <p:bldP spid="171" grpId="0" animBg="1"/>
          <p:bldP spid="179" grpId="0" animBg="1"/>
          <p:bldP spid="9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主要内容：</a:t>
            </a:r>
            <a:r>
              <a:rPr lang="zh-CN" altLang="en-US" dirty="0" smtClean="0">
                <a:solidFill>
                  <a:schemeClr val="accent1"/>
                </a:solidFill>
              </a:rPr>
              <a:t>学系列讲话</a:t>
            </a:r>
            <a:endParaRPr lang="zh-CN" altLang="en-US" dirty="0">
              <a:solidFill>
                <a:schemeClr val="accent1"/>
              </a:solidFill>
            </a:endParaRPr>
          </a:p>
        </p:txBody>
      </p:sp>
      <p:pic>
        <p:nvPicPr>
          <p:cNvPr id="6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extBox 45"/>
          <p:cNvSpPr txBox="1"/>
          <p:nvPr/>
        </p:nvSpPr>
        <p:spPr>
          <a:xfrm>
            <a:off x="6652974" y="3507854"/>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smtClean="0">
                <a:solidFill>
                  <a:schemeClr val="accent1"/>
                </a:solidFill>
                <a:latin typeface="微软雅黑" pitchFamily="34" charset="-122"/>
                <a:ea typeface="微软雅黑" pitchFamily="34" charset="-122"/>
              </a:rPr>
              <a:t>学</a:t>
            </a:r>
            <a:r>
              <a:rPr lang="zh-CN" altLang="en-US" sz="2400" b="1" dirty="0" smtClean="0">
                <a:latin typeface="微软雅黑" pitchFamily="34" charset="-122"/>
                <a:ea typeface="微软雅黑" pitchFamily="34" charset="-122"/>
              </a:rPr>
              <a:t>系列讲话</a:t>
            </a:r>
            <a:endParaRPr lang="zh-CN" altLang="en-US" sz="2400" b="1" dirty="0">
              <a:latin typeface="微软雅黑" pitchFamily="34" charset="-122"/>
              <a:ea typeface="微软雅黑" pitchFamily="34" charset="-122"/>
            </a:endParaRPr>
          </a:p>
        </p:txBody>
      </p:sp>
      <p:grpSp>
        <p:nvGrpSpPr>
          <p:cNvPr id="66" name="组合 65"/>
          <p:cNvGrpSpPr/>
          <p:nvPr/>
        </p:nvGrpSpPr>
        <p:grpSpPr>
          <a:xfrm>
            <a:off x="7470578" y="1535859"/>
            <a:ext cx="1026434" cy="1026434"/>
            <a:chOff x="4067944" y="1982668"/>
            <a:chExt cx="1026434" cy="1026434"/>
          </a:xfrm>
          <a:effectLst>
            <a:outerShdw blurRad="50800" dist="38100" dir="2700000" algn="tl" rotWithShape="0">
              <a:prstClr val="black">
                <a:alpha val="40000"/>
              </a:prstClr>
            </a:outerShdw>
          </a:effectLst>
        </p:grpSpPr>
        <p:grpSp>
          <p:nvGrpSpPr>
            <p:cNvPr id="67" name="组合 66"/>
            <p:cNvGrpSpPr/>
            <p:nvPr/>
          </p:nvGrpSpPr>
          <p:grpSpPr>
            <a:xfrm>
              <a:off x="4067944" y="1982668"/>
              <a:ext cx="1026434" cy="1026434"/>
              <a:chOff x="2180022" y="2446667"/>
              <a:chExt cx="1008000" cy="1008000"/>
            </a:xfrm>
          </p:grpSpPr>
          <p:sp>
            <p:nvSpPr>
              <p:cNvPr id="69" name="矩形 68"/>
              <p:cNvSpPr/>
              <p:nvPr/>
            </p:nvSpPr>
            <p:spPr>
              <a:xfrm>
                <a:off x="2180022" y="2446667"/>
                <a:ext cx="1008000" cy="100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70" name="直接连接符 69"/>
              <p:cNvCxnSpPr/>
              <p:nvPr/>
            </p:nvCxnSpPr>
            <p:spPr>
              <a:xfrm>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8" name="TextBox 14"/>
            <p:cNvSpPr txBox="1"/>
            <p:nvPr/>
          </p:nvSpPr>
          <p:spPr>
            <a:xfrm>
              <a:off x="4220790" y="1982668"/>
              <a:ext cx="713636" cy="1015663"/>
            </a:xfrm>
            <a:prstGeom prst="rect">
              <a:avLst/>
            </a:prstGeom>
            <a:noFill/>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学</a:t>
              </a:r>
            </a:p>
          </p:txBody>
        </p:sp>
      </p:grpSp>
      <p:sp>
        <p:nvSpPr>
          <p:cNvPr id="160" name="矩形 159"/>
          <p:cNvSpPr/>
          <p:nvPr/>
        </p:nvSpPr>
        <p:spPr>
          <a:xfrm>
            <a:off x="1475656" y="1560629"/>
            <a:ext cx="4341194"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习近平总书记关于改革发展稳定、内政外交国防、治党治国治军的重要思想</a:t>
            </a:r>
          </a:p>
        </p:txBody>
      </p:sp>
      <p:sp>
        <p:nvSpPr>
          <p:cNvPr id="163" name="矩形 162"/>
          <p:cNvSpPr/>
          <p:nvPr/>
        </p:nvSpPr>
        <p:spPr>
          <a:xfrm>
            <a:off x="1475655" y="2270037"/>
            <a:ext cx="4341195"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党中央治国理政新理念新思想新战略</a:t>
            </a:r>
          </a:p>
        </p:txBody>
      </p:sp>
      <p:sp>
        <p:nvSpPr>
          <p:cNvPr id="171" name="矩形 170"/>
          <p:cNvSpPr/>
          <p:nvPr/>
        </p:nvSpPr>
        <p:spPr>
          <a:xfrm>
            <a:off x="1475656" y="2986299"/>
            <a:ext cx="4341193"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同学习马克思列宁主义、毛泽东思想、邓小平理论、“三个代表”重要思想、科学发展观结合起来</a:t>
            </a:r>
          </a:p>
        </p:txBody>
      </p:sp>
      <p:grpSp>
        <p:nvGrpSpPr>
          <p:cNvPr id="74" name="组合 73"/>
          <p:cNvGrpSpPr/>
          <p:nvPr/>
        </p:nvGrpSpPr>
        <p:grpSpPr>
          <a:xfrm>
            <a:off x="756129" y="1491630"/>
            <a:ext cx="681411" cy="646331"/>
            <a:chOff x="3203848" y="1987622"/>
            <a:chExt cx="681411" cy="646331"/>
          </a:xfrm>
          <a:effectLst>
            <a:outerShdw blurRad="50800" dist="38100" dir="2700000" algn="tl" rotWithShape="0">
              <a:prstClr val="black">
                <a:alpha val="40000"/>
              </a:prstClr>
            </a:outerShdw>
          </a:effectLst>
        </p:grpSpPr>
        <p:sp>
          <p:nvSpPr>
            <p:cNvPr id="75" name="矩形 74"/>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77" name="直接连接符 76"/>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9" name="TextBox 14"/>
            <p:cNvSpPr txBox="1"/>
            <p:nvPr/>
          </p:nvSpPr>
          <p:spPr>
            <a:xfrm>
              <a:off x="3203848" y="1987622"/>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a</a:t>
              </a:r>
              <a:endParaRPr lang="zh-CN" altLang="en-US" sz="3600" b="1" dirty="0">
                <a:solidFill>
                  <a:schemeClr val="accent1"/>
                </a:solidFill>
                <a:latin typeface="+mj-lt"/>
                <a:ea typeface="微软雅黑" panose="020B0503020204020204" pitchFamily="34" charset="-122"/>
              </a:endParaRPr>
            </a:p>
          </p:txBody>
        </p:sp>
      </p:grpSp>
      <p:grpSp>
        <p:nvGrpSpPr>
          <p:cNvPr id="80" name="组合 79"/>
          <p:cNvGrpSpPr/>
          <p:nvPr/>
        </p:nvGrpSpPr>
        <p:grpSpPr>
          <a:xfrm>
            <a:off x="756129" y="2211710"/>
            <a:ext cx="681411" cy="646331"/>
            <a:chOff x="3203848" y="1991440"/>
            <a:chExt cx="681411" cy="646331"/>
          </a:xfrm>
          <a:effectLst>
            <a:outerShdw blurRad="50800" dist="38100" dir="2700000" algn="tl" rotWithShape="0">
              <a:prstClr val="black">
                <a:alpha val="40000"/>
              </a:prstClr>
            </a:outerShdw>
          </a:effectLst>
        </p:grpSpPr>
        <p:sp>
          <p:nvSpPr>
            <p:cNvPr id="81" name="矩形 80"/>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82" name="直接连接符 81"/>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14"/>
            <p:cNvSpPr txBox="1"/>
            <p:nvPr/>
          </p:nvSpPr>
          <p:spPr>
            <a:xfrm>
              <a:off x="3203848" y="1991440"/>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b</a:t>
              </a:r>
              <a:endParaRPr lang="zh-CN" altLang="en-US" sz="3600" b="1" dirty="0">
                <a:solidFill>
                  <a:schemeClr val="accent1"/>
                </a:solidFill>
                <a:latin typeface="+mj-lt"/>
                <a:ea typeface="微软雅黑" panose="020B0503020204020204" pitchFamily="34" charset="-122"/>
              </a:endParaRPr>
            </a:p>
          </p:txBody>
        </p:sp>
      </p:grpSp>
      <p:grpSp>
        <p:nvGrpSpPr>
          <p:cNvPr id="85" name="组合 84"/>
          <p:cNvGrpSpPr/>
          <p:nvPr/>
        </p:nvGrpSpPr>
        <p:grpSpPr>
          <a:xfrm>
            <a:off x="756129" y="2931790"/>
            <a:ext cx="681411" cy="646331"/>
            <a:chOff x="3203848" y="1995258"/>
            <a:chExt cx="681411" cy="646331"/>
          </a:xfrm>
          <a:effectLst>
            <a:outerShdw blurRad="50800" dist="38100" dir="2700000" algn="tl" rotWithShape="0">
              <a:prstClr val="black">
                <a:alpha val="40000"/>
              </a:prstClr>
            </a:outerShdw>
          </a:effectLst>
        </p:grpSpPr>
        <p:sp>
          <p:nvSpPr>
            <p:cNvPr id="86" name="矩形 85"/>
            <p:cNvSpPr/>
            <p:nvPr/>
          </p:nvSpPr>
          <p:spPr>
            <a:xfrm>
              <a:off x="3268190" y="204976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accent1"/>
                </a:solidFill>
                <a:latin typeface="+mj-lt"/>
              </a:endParaRPr>
            </a:p>
          </p:txBody>
        </p:sp>
        <p:cxnSp>
          <p:nvCxnSpPr>
            <p:cNvPr id="87" name="直接连接符 86"/>
            <p:cNvCxnSpPr/>
            <p:nvPr/>
          </p:nvCxnSpPr>
          <p:spPr>
            <a:xfrm>
              <a:off x="3268190" y="2326130"/>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a:off x="3268191" y="2326130"/>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14"/>
            <p:cNvSpPr txBox="1"/>
            <p:nvPr/>
          </p:nvSpPr>
          <p:spPr>
            <a:xfrm>
              <a:off x="3203848" y="1995258"/>
              <a:ext cx="681411" cy="646331"/>
            </a:xfrm>
            <a:prstGeom prst="rect">
              <a:avLst/>
            </a:prstGeom>
            <a:noFill/>
          </p:spPr>
          <p:txBody>
            <a:bodyPr wrap="square" rtlCol="0">
              <a:spAutoFit/>
            </a:bodyPr>
            <a:lstStyle/>
            <a:p>
              <a:pPr algn="ctr"/>
              <a:r>
                <a:rPr lang="en-US" altLang="zh-CN" sz="3600" b="1" dirty="0" smtClean="0">
                  <a:solidFill>
                    <a:schemeClr val="accent1"/>
                  </a:solidFill>
                  <a:latin typeface="+mj-lt"/>
                  <a:ea typeface="微软雅黑" panose="020B0503020204020204" pitchFamily="34" charset="-122"/>
                </a:rPr>
                <a:t>c</a:t>
              </a:r>
              <a:endParaRPr lang="zh-CN" altLang="en-US" sz="3600" b="1" dirty="0">
                <a:solidFill>
                  <a:schemeClr val="accent1"/>
                </a:solidFill>
                <a:latin typeface="+mj-lt"/>
                <a:ea typeface="微软雅黑" panose="020B0503020204020204" pitchFamily="34" charset="-122"/>
              </a:endParaRPr>
            </a:p>
          </p:txBody>
        </p:sp>
      </p:grpSp>
      <p:sp>
        <p:nvSpPr>
          <p:cNvPr id="36" name="矩形 35"/>
          <p:cNvSpPr/>
          <p:nvPr/>
        </p:nvSpPr>
        <p:spPr>
          <a:xfrm>
            <a:off x="808109" y="3787137"/>
            <a:ext cx="5152327" cy="338554"/>
          </a:xfrm>
          <a:prstGeom prst="rect">
            <a:avLst/>
          </a:prstGeom>
        </p:spPr>
        <p:txBody>
          <a:bodyPr wrap="square">
            <a:spAutoFit/>
          </a:bodyPr>
          <a:lstStyle/>
          <a:p>
            <a:r>
              <a:rPr lang="zh-CN" altLang="en-US" sz="1600" b="1" dirty="0">
                <a:solidFill>
                  <a:schemeClr val="accent1"/>
                </a:solidFill>
              </a:rPr>
              <a:t>要区别普通党员和党员领导干部，确定学习的重点</a:t>
            </a:r>
            <a:r>
              <a:rPr lang="zh-CN" altLang="en-US" sz="1600" b="1" dirty="0" smtClean="0">
                <a:solidFill>
                  <a:schemeClr val="accent1"/>
                </a:solidFill>
              </a:rPr>
              <a:t>内容</a:t>
            </a:r>
            <a:endParaRPr lang="zh-CN" altLang="en-US" sz="1600" b="1" dirty="0">
              <a:solidFill>
                <a:schemeClr val="accent1"/>
              </a:solidFill>
            </a:endParaRPr>
          </a:p>
        </p:txBody>
      </p:sp>
    </p:spTree>
    <p:extLst>
      <p:ext uri="{BB962C8B-B14F-4D97-AF65-F5344CB8AC3E}">
        <p14:creationId xmlns:p14="http://schemas.microsoft.com/office/powerpoint/2010/main" val="187745277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250" fill="hold"/>
                                        <p:tgtEl>
                                          <p:spTgt spid="66"/>
                                        </p:tgtEl>
                                        <p:attrNameLst>
                                          <p:attrName>ppt_w</p:attrName>
                                        </p:attrNameLst>
                                      </p:cBhvr>
                                      <p:tavLst>
                                        <p:tav tm="0">
                                          <p:val>
                                            <p:fltVal val="0"/>
                                          </p:val>
                                        </p:tav>
                                        <p:tav tm="100000">
                                          <p:val>
                                            <p:strVal val="#ppt_w"/>
                                          </p:val>
                                        </p:tav>
                                      </p:tavLst>
                                    </p:anim>
                                    <p:anim calcmode="lin" valueType="num">
                                      <p:cBhvr>
                                        <p:cTn id="19" dur="1250" fill="hold"/>
                                        <p:tgtEl>
                                          <p:spTgt spid="66"/>
                                        </p:tgtEl>
                                        <p:attrNameLst>
                                          <p:attrName>ppt_h</p:attrName>
                                        </p:attrNameLst>
                                      </p:cBhvr>
                                      <p:tavLst>
                                        <p:tav tm="0">
                                          <p:val>
                                            <p:fltVal val="0"/>
                                          </p:val>
                                        </p:tav>
                                        <p:tav tm="100000">
                                          <p:val>
                                            <p:strVal val="#ppt_h"/>
                                          </p:val>
                                        </p:tav>
                                      </p:tavLst>
                                    </p:anim>
                                    <p:animEffect transition="in" filter="fade">
                                      <p:cBhvr>
                                        <p:cTn id="20" dur="1250"/>
                                        <p:tgtEl>
                                          <p:spTgt spid="66"/>
                                        </p:tgtEl>
                                      </p:cBhvr>
                                    </p:animEffect>
                                  </p:childTnLst>
                                </p:cTn>
                              </p:par>
                            </p:childTnLst>
                          </p:cTn>
                        </p:par>
                        <p:par>
                          <p:cTn id="21" fill="hold">
                            <p:stCondLst>
                              <p:cond delay="2750"/>
                            </p:stCondLst>
                            <p:childTnLst>
                              <p:par>
                                <p:cTn id="22" presetID="31"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1250" fill="hold"/>
                                        <p:tgtEl>
                                          <p:spTgt spid="74"/>
                                        </p:tgtEl>
                                        <p:attrNameLst>
                                          <p:attrName>ppt_w</p:attrName>
                                        </p:attrNameLst>
                                      </p:cBhvr>
                                      <p:tavLst>
                                        <p:tav tm="0">
                                          <p:val>
                                            <p:fltVal val="0"/>
                                          </p:val>
                                        </p:tav>
                                        <p:tav tm="100000">
                                          <p:val>
                                            <p:strVal val="#ppt_w"/>
                                          </p:val>
                                        </p:tav>
                                      </p:tavLst>
                                    </p:anim>
                                    <p:anim calcmode="lin" valueType="num">
                                      <p:cBhvr>
                                        <p:cTn id="25" dur="1250" fill="hold"/>
                                        <p:tgtEl>
                                          <p:spTgt spid="74"/>
                                        </p:tgtEl>
                                        <p:attrNameLst>
                                          <p:attrName>ppt_h</p:attrName>
                                        </p:attrNameLst>
                                      </p:cBhvr>
                                      <p:tavLst>
                                        <p:tav tm="0">
                                          <p:val>
                                            <p:fltVal val="0"/>
                                          </p:val>
                                        </p:tav>
                                        <p:tav tm="100000">
                                          <p:val>
                                            <p:strVal val="#ppt_h"/>
                                          </p:val>
                                        </p:tav>
                                      </p:tavLst>
                                    </p:anim>
                                    <p:anim calcmode="lin" valueType="num">
                                      <p:cBhvr>
                                        <p:cTn id="26" dur="1250" fill="hold"/>
                                        <p:tgtEl>
                                          <p:spTgt spid="74"/>
                                        </p:tgtEl>
                                        <p:attrNameLst>
                                          <p:attrName>style.rotation</p:attrName>
                                        </p:attrNameLst>
                                      </p:cBhvr>
                                      <p:tavLst>
                                        <p:tav tm="0">
                                          <p:val>
                                            <p:fltVal val="90"/>
                                          </p:val>
                                        </p:tav>
                                        <p:tav tm="100000">
                                          <p:val>
                                            <p:fltVal val="0"/>
                                          </p:val>
                                        </p:tav>
                                      </p:tavLst>
                                    </p:anim>
                                    <p:animEffect transition="in" filter="fade">
                                      <p:cBhvr>
                                        <p:cTn id="27" dur="1250"/>
                                        <p:tgtEl>
                                          <p:spTgt spid="74"/>
                                        </p:tgtEl>
                                      </p:cBhvr>
                                    </p:animEffect>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60"/>
                                        </p:tgtEl>
                                        <p:attrNameLst>
                                          <p:attrName>style.visibility</p:attrName>
                                        </p:attrNameLst>
                                      </p:cBhvr>
                                      <p:to>
                                        <p:strVal val="visible"/>
                                      </p:to>
                                    </p:set>
                                    <p:animEffect transition="in" filter="fade">
                                      <p:cBhvr>
                                        <p:cTn id="31" dur="1500"/>
                                        <p:tgtEl>
                                          <p:spTgt spid="160"/>
                                        </p:tgtEl>
                                      </p:cBhvr>
                                    </p:animEffect>
                                    <p:anim calcmode="lin" valueType="num">
                                      <p:cBhvr>
                                        <p:cTn id="32" dur="1500" fill="hold"/>
                                        <p:tgtEl>
                                          <p:spTgt spid="160"/>
                                        </p:tgtEl>
                                        <p:attrNameLst>
                                          <p:attrName>ppt_x</p:attrName>
                                        </p:attrNameLst>
                                      </p:cBhvr>
                                      <p:tavLst>
                                        <p:tav tm="0">
                                          <p:val>
                                            <p:strVal val="#ppt_x"/>
                                          </p:val>
                                        </p:tav>
                                        <p:tav tm="100000">
                                          <p:val>
                                            <p:strVal val="#ppt_x"/>
                                          </p:val>
                                        </p:tav>
                                      </p:tavLst>
                                    </p:anim>
                                    <p:anim calcmode="lin" valueType="num">
                                      <p:cBhvr>
                                        <p:cTn id="33" dur="1500" fill="hold"/>
                                        <p:tgtEl>
                                          <p:spTgt spid="160"/>
                                        </p:tgtEl>
                                        <p:attrNameLst>
                                          <p:attrName>ppt_y</p:attrName>
                                        </p:attrNameLst>
                                      </p:cBhvr>
                                      <p:tavLst>
                                        <p:tav tm="0">
                                          <p:val>
                                            <p:strVal val="#ppt_y+.1"/>
                                          </p:val>
                                        </p:tav>
                                        <p:tav tm="100000">
                                          <p:val>
                                            <p:strVal val="#ppt_y"/>
                                          </p:val>
                                        </p:tav>
                                      </p:tavLst>
                                    </p:anim>
                                  </p:childTnLst>
                                </p:cTn>
                              </p:par>
                            </p:childTnLst>
                          </p:cTn>
                        </p:par>
                        <p:par>
                          <p:cTn id="34" fill="hold">
                            <p:stCondLst>
                              <p:cond delay="5500"/>
                            </p:stCondLst>
                            <p:childTnLst>
                              <p:par>
                                <p:cTn id="35" presetID="31" presetClass="entr" presetSubtype="0"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p:cTn id="37" dur="1250" fill="hold"/>
                                        <p:tgtEl>
                                          <p:spTgt spid="80"/>
                                        </p:tgtEl>
                                        <p:attrNameLst>
                                          <p:attrName>ppt_w</p:attrName>
                                        </p:attrNameLst>
                                      </p:cBhvr>
                                      <p:tavLst>
                                        <p:tav tm="0">
                                          <p:val>
                                            <p:fltVal val="0"/>
                                          </p:val>
                                        </p:tav>
                                        <p:tav tm="100000">
                                          <p:val>
                                            <p:strVal val="#ppt_w"/>
                                          </p:val>
                                        </p:tav>
                                      </p:tavLst>
                                    </p:anim>
                                    <p:anim calcmode="lin" valueType="num">
                                      <p:cBhvr>
                                        <p:cTn id="38" dur="1250" fill="hold"/>
                                        <p:tgtEl>
                                          <p:spTgt spid="80"/>
                                        </p:tgtEl>
                                        <p:attrNameLst>
                                          <p:attrName>ppt_h</p:attrName>
                                        </p:attrNameLst>
                                      </p:cBhvr>
                                      <p:tavLst>
                                        <p:tav tm="0">
                                          <p:val>
                                            <p:fltVal val="0"/>
                                          </p:val>
                                        </p:tav>
                                        <p:tav tm="100000">
                                          <p:val>
                                            <p:strVal val="#ppt_h"/>
                                          </p:val>
                                        </p:tav>
                                      </p:tavLst>
                                    </p:anim>
                                    <p:anim calcmode="lin" valueType="num">
                                      <p:cBhvr>
                                        <p:cTn id="39" dur="1250" fill="hold"/>
                                        <p:tgtEl>
                                          <p:spTgt spid="80"/>
                                        </p:tgtEl>
                                        <p:attrNameLst>
                                          <p:attrName>style.rotation</p:attrName>
                                        </p:attrNameLst>
                                      </p:cBhvr>
                                      <p:tavLst>
                                        <p:tav tm="0">
                                          <p:val>
                                            <p:fltVal val="90"/>
                                          </p:val>
                                        </p:tav>
                                        <p:tav tm="100000">
                                          <p:val>
                                            <p:fltVal val="0"/>
                                          </p:val>
                                        </p:tav>
                                      </p:tavLst>
                                    </p:anim>
                                    <p:animEffect transition="in" filter="fade">
                                      <p:cBhvr>
                                        <p:cTn id="40" dur="1250"/>
                                        <p:tgtEl>
                                          <p:spTgt spid="80"/>
                                        </p:tgtEl>
                                      </p:cBhvr>
                                    </p:animEffect>
                                  </p:childTnLst>
                                </p:cTn>
                              </p:par>
                            </p:childTnLst>
                          </p:cTn>
                        </p:par>
                        <p:par>
                          <p:cTn id="41" fill="hold">
                            <p:stCondLst>
                              <p:cond delay="6750"/>
                            </p:stCondLst>
                            <p:childTnLst>
                              <p:par>
                                <p:cTn id="42" presetID="42" presetClass="entr" presetSubtype="0" fill="hold" grpId="0" nodeType="after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fade">
                                      <p:cBhvr>
                                        <p:cTn id="44" dur="1500"/>
                                        <p:tgtEl>
                                          <p:spTgt spid="163"/>
                                        </p:tgtEl>
                                      </p:cBhvr>
                                    </p:animEffect>
                                    <p:anim calcmode="lin" valueType="num">
                                      <p:cBhvr>
                                        <p:cTn id="45" dur="1500" fill="hold"/>
                                        <p:tgtEl>
                                          <p:spTgt spid="163"/>
                                        </p:tgtEl>
                                        <p:attrNameLst>
                                          <p:attrName>ppt_x</p:attrName>
                                        </p:attrNameLst>
                                      </p:cBhvr>
                                      <p:tavLst>
                                        <p:tav tm="0">
                                          <p:val>
                                            <p:strVal val="#ppt_x"/>
                                          </p:val>
                                        </p:tav>
                                        <p:tav tm="100000">
                                          <p:val>
                                            <p:strVal val="#ppt_x"/>
                                          </p:val>
                                        </p:tav>
                                      </p:tavLst>
                                    </p:anim>
                                    <p:anim calcmode="lin" valueType="num">
                                      <p:cBhvr>
                                        <p:cTn id="46" dur="1500" fill="hold"/>
                                        <p:tgtEl>
                                          <p:spTgt spid="163"/>
                                        </p:tgtEl>
                                        <p:attrNameLst>
                                          <p:attrName>ppt_y</p:attrName>
                                        </p:attrNameLst>
                                      </p:cBhvr>
                                      <p:tavLst>
                                        <p:tav tm="0">
                                          <p:val>
                                            <p:strVal val="#ppt_y+.1"/>
                                          </p:val>
                                        </p:tav>
                                        <p:tav tm="100000">
                                          <p:val>
                                            <p:strVal val="#ppt_y"/>
                                          </p:val>
                                        </p:tav>
                                      </p:tavLst>
                                    </p:anim>
                                  </p:childTnLst>
                                </p:cTn>
                              </p:par>
                            </p:childTnLst>
                          </p:cTn>
                        </p:par>
                        <p:par>
                          <p:cTn id="47" fill="hold">
                            <p:stCondLst>
                              <p:cond delay="8250"/>
                            </p:stCondLst>
                            <p:childTnLst>
                              <p:par>
                                <p:cTn id="48" presetID="31" presetClass="entr" presetSubtype="0" fill="hold" nodeType="afterEffect">
                                  <p:stCondLst>
                                    <p:cond delay="0"/>
                                  </p:stCondLst>
                                  <p:childTnLst>
                                    <p:set>
                                      <p:cBhvr>
                                        <p:cTn id="49" dur="1" fill="hold">
                                          <p:stCondLst>
                                            <p:cond delay="0"/>
                                          </p:stCondLst>
                                        </p:cTn>
                                        <p:tgtEl>
                                          <p:spTgt spid="85"/>
                                        </p:tgtEl>
                                        <p:attrNameLst>
                                          <p:attrName>style.visibility</p:attrName>
                                        </p:attrNameLst>
                                      </p:cBhvr>
                                      <p:to>
                                        <p:strVal val="visible"/>
                                      </p:to>
                                    </p:set>
                                    <p:anim calcmode="lin" valueType="num">
                                      <p:cBhvr>
                                        <p:cTn id="50" dur="1250" fill="hold"/>
                                        <p:tgtEl>
                                          <p:spTgt spid="85"/>
                                        </p:tgtEl>
                                        <p:attrNameLst>
                                          <p:attrName>ppt_w</p:attrName>
                                        </p:attrNameLst>
                                      </p:cBhvr>
                                      <p:tavLst>
                                        <p:tav tm="0">
                                          <p:val>
                                            <p:fltVal val="0"/>
                                          </p:val>
                                        </p:tav>
                                        <p:tav tm="100000">
                                          <p:val>
                                            <p:strVal val="#ppt_w"/>
                                          </p:val>
                                        </p:tav>
                                      </p:tavLst>
                                    </p:anim>
                                    <p:anim calcmode="lin" valueType="num">
                                      <p:cBhvr>
                                        <p:cTn id="51" dur="1250" fill="hold"/>
                                        <p:tgtEl>
                                          <p:spTgt spid="85"/>
                                        </p:tgtEl>
                                        <p:attrNameLst>
                                          <p:attrName>ppt_h</p:attrName>
                                        </p:attrNameLst>
                                      </p:cBhvr>
                                      <p:tavLst>
                                        <p:tav tm="0">
                                          <p:val>
                                            <p:fltVal val="0"/>
                                          </p:val>
                                        </p:tav>
                                        <p:tav tm="100000">
                                          <p:val>
                                            <p:strVal val="#ppt_h"/>
                                          </p:val>
                                        </p:tav>
                                      </p:tavLst>
                                    </p:anim>
                                    <p:anim calcmode="lin" valueType="num">
                                      <p:cBhvr>
                                        <p:cTn id="52" dur="1250" fill="hold"/>
                                        <p:tgtEl>
                                          <p:spTgt spid="85"/>
                                        </p:tgtEl>
                                        <p:attrNameLst>
                                          <p:attrName>style.rotation</p:attrName>
                                        </p:attrNameLst>
                                      </p:cBhvr>
                                      <p:tavLst>
                                        <p:tav tm="0">
                                          <p:val>
                                            <p:fltVal val="90"/>
                                          </p:val>
                                        </p:tav>
                                        <p:tav tm="100000">
                                          <p:val>
                                            <p:fltVal val="0"/>
                                          </p:val>
                                        </p:tav>
                                      </p:tavLst>
                                    </p:anim>
                                    <p:animEffect transition="in" filter="fade">
                                      <p:cBhvr>
                                        <p:cTn id="53" dur="1250"/>
                                        <p:tgtEl>
                                          <p:spTgt spid="85"/>
                                        </p:tgtEl>
                                      </p:cBhvr>
                                    </p:animEffect>
                                  </p:childTnLst>
                                </p:cTn>
                              </p:par>
                            </p:childTnLst>
                          </p:cTn>
                        </p:par>
                        <p:par>
                          <p:cTn id="54" fill="hold">
                            <p:stCondLst>
                              <p:cond delay="9500"/>
                            </p:stCondLst>
                            <p:childTnLst>
                              <p:par>
                                <p:cTn id="55" presetID="42" presetClass="entr" presetSubtype="0" fill="hold" grpId="0" nodeType="afterEffect">
                                  <p:stCondLst>
                                    <p:cond delay="0"/>
                                  </p:stCondLst>
                                  <p:childTnLst>
                                    <p:set>
                                      <p:cBhvr>
                                        <p:cTn id="56" dur="1" fill="hold">
                                          <p:stCondLst>
                                            <p:cond delay="0"/>
                                          </p:stCondLst>
                                        </p:cTn>
                                        <p:tgtEl>
                                          <p:spTgt spid="171"/>
                                        </p:tgtEl>
                                        <p:attrNameLst>
                                          <p:attrName>style.visibility</p:attrName>
                                        </p:attrNameLst>
                                      </p:cBhvr>
                                      <p:to>
                                        <p:strVal val="visible"/>
                                      </p:to>
                                    </p:set>
                                    <p:animEffect transition="in" filter="fade">
                                      <p:cBhvr>
                                        <p:cTn id="57" dur="1500"/>
                                        <p:tgtEl>
                                          <p:spTgt spid="171"/>
                                        </p:tgtEl>
                                      </p:cBhvr>
                                    </p:animEffect>
                                    <p:anim calcmode="lin" valueType="num">
                                      <p:cBhvr>
                                        <p:cTn id="58" dur="1500" fill="hold"/>
                                        <p:tgtEl>
                                          <p:spTgt spid="171"/>
                                        </p:tgtEl>
                                        <p:attrNameLst>
                                          <p:attrName>ppt_x</p:attrName>
                                        </p:attrNameLst>
                                      </p:cBhvr>
                                      <p:tavLst>
                                        <p:tav tm="0">
                                          <p:val>
                                            <p:strVal val="#ppt_x"/>
                                          </p:val>
                                        </p:tav>
                                        <p:tav tm="100000">
                                          <p:val>
                                            <p:strVal val="#ppt_x"/>
                                          </p:val>
                                        </p:tav>
                                      </p:tavLst>
                                    </p:anim>
                                    <p:anim calcmode="lin" valueType="num">
                                      <p:cBhvr>
                                        <p:cTn id="59" dur="1500" fill="hold"/>
                                        <p:tgtEl>
                                          <p:spTgt spid="171"/>
                                        </p:tgtEl>
                                        <p:attrNameLst>
                                          <p:attrName>ppt_y</p:attrName>
                                        </p:attrNameLst>
                                      </p:cBhvr>
                                      <p:tavLst>
                                        <p:tav tm="0">
                                          <p:val>
                                            <p:strVal val="#ppt_y+.1"/>
                                          </p:val>
                                        </p:tav>
                                        <p:tav tm="100000">
                                          <p:val>
                                            <p:strVal val="#ppt_y"/>
                                          </p:val>
                                        </p:tav>
                                      </p:tavLst>
                                    </p:anim>
                                  </p:childTnLst>
                                </p:cTn>
                              </p:par>
                            </p:childTnLst>
                          </p:cTn>
                        </p:par>
                        <p:par>
                          <p:cTn id="60" fill="hold">
                            <p:stCondLst>
                              <p:cond delay="11000"/>
                            </p:stCondLst>
                            <p:childTnLst>
                              <p:par>
                                <p:cTn id="61" presetID="1" presetClass="entr" presetSubtype="0" fill="hold" grpId="0" nodeType="afterEffect">
                                  <p:stCondLst>
                                    <p:cond delay="0"/>
                                  </p:stCondLst>
                                  <p:iterate type="lt">
                                    <p:tmAbs val="80"/>
                                  </p:iterate>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60" grpId="0" animBg="1"/>
      <p:bldP spid="163" grpId="0" animBg="1"/>
      <p:bldP spid="171"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a:bodyPr>
          <a:lstStyle/>
          <a:p>
            <a:r>
              <a:rPr lang="zh-CN" altLang="en-US" dirty="0" smtClean="0"/>
              <a:t>主要内容：</a:t>
            </a:r>
            <a:r>
              <a:rPr lang="zh-CN" altLang="en-US" dirty="0" smtClean="0">
                <a:solidFill>
                  <a:schemeClr val="accent1"/>
                </a:solidFill>
              </a:rPr>
              <a:t>做合格党员</a:t>
            </a:r>
            <a:endParaRPr lang="zh-CN" altLang="en-US" dirty="0">
              <a:solidFill>
                <a:schemeClr val="accent1"/>
              </a:solidFill>
            </a:endParaRPr>
          </a:p>
        </p:txBody>
      </p:sp>
      <p:pic>
        <p:nvPicPr>
          <p:cNvPr id="6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32"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extBox 45"/>
          <p:cNvSpPr txBox="1"/>
          <p:nvPr/>
        </p:nvSpPr>
        <p:spPr>
          <a:xfrm>
            <a:off x="846906" y="3507854"/>
            <a:ext cx="1723549"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smtClean="0">
                <a:solidFill>
                  <a:schemeClr val="accent1"/>
                </a:solidFill>
                <a:latin typeface="微软雅黑" pitchFamily="34" charset="-122"/>
                <a:ea typeface="微软雅黑" pitchFamily="34" charset="-122"/>
              </a:rPr>
              <a:t>做</a:t>
            </a:r>
            <a:r>
              <a:rPr lang="zh-CN" altLang="en-US" sz="2400" b="1" dirty="0" smtClean="0">
                <a:latin typeface="微软雅黑" pitchFamily="34" charset="-122"/>
                <a:ea typeface="微软雅黑" pitchFamily="34" charset="-122"/>
              </a:rPr>
              <a:t>合格党员</a:t>
            </a:r>
            <a:endParaRPr lang="zh-CN" altLang="en-US" sz="2400" b="1" dirty="0">
              <a:latin typeface="微软雅黑" pitchFamily="34" charset="-122"/>
              <a:ea typeface="微软雅黑" pitchFamily="34" charset="-122"/>
            </a:endParaRPr>
          </a:p>
        </p:txBody>
      </p:sp>
      <p:grpSp>
        <p:nvGrpSpPr>
          <p:cNvPr id="66" name="组合 65"/>
          <p:cNvGrpSpPr/>
          <p:nvPr/>
        </p:nvGrpSpPr>
        <p:grpSpPr>
          <a:xfrm>
            <a:off x="1664510" y="1535859"/>
            <a:ext cx="1026434" cy="1026434"/>
            <a:chOff x="4067944" y="1982668"/>
            <a:chExt cx="1026434" cy="1026434"/>
          </a:xfrm>
          <a:effectLst>
            <a:outerShdw blurRad="50800" dist="38100" dir="2700000" algn="tl" rotWithShape="0">
              <a:prstClr val="black">
                <a:alpha val="40000"/>
              </a:prstClr>
            </a:outerShdw>
          </a:effectLst>
        </p:grpSpPr>
        <p:grpSp>
          <p:nvGrpSpPr>
            <p:cNvPr id="67" name="组合 66"/>
            <p:cNvGrpSpPr/>
            <p:nvPr/>
          </p:nvGrpSpPr>
          <p:grpSpPr>
            <a:xfrm>
              <a:off x="4067944" y="1982668"/>
              <a:ext cx="1026434" cy="1026434"/>
              <a:chOff x="2180022" y="2446667"/>
              <a:chExt cx="1008000" cy="1008000"/>
            </a:xfrm>
          </p:grpSpPr>
          <p:sp>
            <p:nvSpPr>
              <p:cNvPr id="69" name="矩形 68"/>
              <p:cNvSpPr/>
              <p:nvPr/>
            </p:nvSpPr>
            <p:spPr>
              <a:xfrm>
                <a:off x="2180022" y="2446667"/>
                <a:ext cx="1008000" cy="100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70" name="直接连接符 69"/>
              <p:cNvCxnSpPr/>
              <p:nvPr/>
            </p:nvCxnSpPr>
            <p:spPr>
              <a:xfrm>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2180022" y="2950667"/>
                <a:ext cx="1008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8" name="TextBox 14"/>
            <p:cNvSpPr txBox="1"/>
            <p:nvPr/>
          </p:nvSpPr>
          <p:spPr>
            <a:xfrm>
              <a:off x="4220790" y="1982668"/>
              <a:ext cx="713636" cy="1015663"/>
            </a:xfrm>
            <a:prstGeom prst="rect">
              <a:avLst/>
            </a:prstGeom>
            <a:noFill/>
          </p:spPr>
          <p:txBody>
            <a:bodyPr wrap="square" rtlCol="0">
              <a:spAutoFit/>
            </a:bodyPr>
            <a:lstStyle/>
            <a:p>
              <a:pPr algn="ctr"/>
              <a:r>
                <a:rPr lang="zh-CN" altLang="en-US" sz="6000" b="1" dirty="0" smtClean="0">
                  <a:solidFill>
                    <a:schemeClr val="accent1"/>
                  </a:solidFill>
                  <a:latin typeface="微软雅黑" panose="020B0503020204020204" pitchFamily="34" charset="-122"/>
                  <a:ea typeface="微软雅黑" panose="020B0503020204020204" pitchFamily="34" charset="-122"/>
                </a:rPr>
                <a:t>做</a:t>
              </a:r>
              <a:endParaRPr lang="zh-CN" altLang="en-US" sz="6000" b="1" dirty="0">
                <a:solidFill>
                  <a:schemeClr val="accent1"/>
                </a:solidFill>
                <a:latin typeface="微软雅黑" panose="020B0503020204020204" pitchFamily="34" charset="-122"/>
                <a:ea typeface="微软雅黑" panose="020B0503020204020204" pitchFamily="34" charset="-122"/>
              </a:endParaRPr>
            </a:p>
          </p:txBody>
        </p:sp>
      </p:grpSp>
      <p:sp>
        <p:nvSpPr>
          <p:cNvPr id="123" name="矩形 122"/>
          <p:cNvSpPr/>
          <p:nvPr/>
        </p:nvSpPr>
        <p:spPr>
          <a:xfrm>
            <a:off x="3686702" y="2715766"/>
            <a:ext cx="5220000" cy="72008"/>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5" name="组合 4"/>
          <p:cNvGrpSpPr/>
          <p:nvPr/>
        </p:nvGrpSpPr>
        <p:grpSpPr>
          <a:xfrm>
            <a:off x="7046909" y="1563638"/>
            <a:ext cx="1845571" cy="400110"/>
            <a:chOff x="6326829" y="1457077"/>
            <a:chExt cx="1845571" cy="400110"/>
          </a:xfrm>
        </p:grpSpPr>
        <p:grpSp>
          <p:nvGrpSpPr>
            <p:cNvPr id="4" name="组合 3"/>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3" name="组合 2"/>
              <p:cNvGrpSpPr/>
              <p:nvPr/>
            </p:nvGrpSpPr>
            <p:grpSpPr>
              <a:xfrm>
                <a:off x="6368147" y="1477132"/>
                <a:ext cx="360000" cy="360000"/>
                <a:chOff x="6340013" y="1491630"/>
                <a:chExt cx="468000" cy="468000"/>
              </a:xfrm>
            </p:grpSpPr>
            <p:sp>
              <p:nvSpPr>
                <p:cNvPr id="58" name="矩形 57"/>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59" name="直接连接符 58"/>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1"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24" name="矩形 123"/>
            <p:cNvSpPr/>
            <p:nvPr/>
          </p:nvSpPr>
          <p:spPr>
            <a:xfrm>
              <a:off x="6713269" y="1543893"/>
              <a:ext cx="543739" cy="307777"/>
            </a:xfrm>
            <a:prstGeom prst="rect">
              <a:avLst/>
            </a:prstGeom>
          </p:spPr>
          <p:txBody>
            <a:bodyPr wrap="none">
              <a:spAutoFit/>
            </a:bodyPr>
            <a:lstStyle/>
            <a:p>
              <a:r>
                <a:rPr lang="zh-CN" altLang="en-US" sz="1400" b="1" dirty="0" smtClean="0"/>
                <a:t>规矩</a:t>
              </a:r>
              <a:endParaRPr lang="zh-CN" altLang="en-US" sz="1400" b="1" dirty="0"/>
            </a:p>
          </p:txBody>
        </p:sp>
        <p:grpSp>
          <p:nvGrpSpPr>
            <p:cNvPr id="125" name="组合 124"/>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26" name="组合 125"/>
              <p:cNvGrpSpPr/>
              <p:nvPr/>
            </p:nvGrpSpPr>
            <p:grpSpPr>
              <a:xfrm>
                <a:off x="6368147" y="1477132"/>
                <a:ext cx="360000" cy="360000"/>
                <a:chOff x="6340013" y="1491630"/>
                <a:chExt cx="468000" cy="468000"/>
              </a:xfrm>
            </p:grpSpPr>
            <p:sp>
              <p:nvSpPr>
                <p:cNvPr id="128" name="矩形 127"/>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29" name="直接连接符 128"/>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7"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31" name="矩形 130"/>
            <p:cNvSpPr/>
            <p:nvPr/>
          </p:nvSpPr>
          <p:spPr>
            <a:xfrm>
              <a:off x="7628661" y="1543893"/>
              <a:ext cx="543739" cy="307777"/>
            </a:xfrm>
            <a:prstGeom prst="rect">
              <a:avLst/>
            </a:prstGeom>
          </p:spPr>
          <p:txBody>
            <a:bodyPr wrap="none">
              <a:spAutoFit/>
            </a:bodyPr>
            <a:lstStyle/>
            <a:p>
              <a:r>
                <a:rPr lang="zh-CN" altLang="en-US" sz="1400" b="1" dirty="0" smtClean="0"/>
                <a:t>纪律</a:t>
              </a:r>
              <a:endParaRPr lang="zh-CN" altLang="en-US" sz="1400" b="1" dirty="0"/>
            </a:p>
          </p:txBody>
        </p:sp>
      </p:grpSp>
      <p:grpSp>
        <p:nvGrpSpPr>
          <p:cNvPr id="132" name="组合 131"/>
          <p:cNvGrpSpPr/>
          <p:nvPr/>
        </p:nvGrpSpPr>
        <p:grpSpPr>
          <a:xfrm>
            <a:off x="4862655" y="1563638"/>
            <a:ext cx="1845571" cy="400110"/>
            <a:chOff x="6326829" y="1457077"/>
            <a:chExt cx="1845571" cy="400110"/>
          </a:xfrm>
        </p:grpSpPr>
        <p:grpSp>
          <p:nvGrpSpPr>
            <p:cNvPr id="133" name="组合 132"/>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42" name="组合 141"/>
              <p:cNvGrpSpPr/>
              <p:nvPr/>
            </p:nvGrpSpPr>
            <p:grpSpPr>
              <a:xfrm>
                <a:off x="6368147" y="1477132"/>
                <a:ext cx="360000" cy="360000"/>
                <a:chOff x="6340013" y="1491630"/>
                <a:chExt cx="468000" cy="468000"/>
              </a:xfrm>
            </p:grpSpPr>
            <p:sp>
              <p:nvSpPr>
                <p:cNvPr id="144" name="矩形 143"/>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45" name="直接连接符 144"/>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43"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34" name="矩形 133"/>
            <p:cNvSpPr/>
            <p:nvPr/>
          </p:nvSpPr>
          <p:spPr>
            <a:xfrm>
              <a:off x="6713269" y="1543893"/>
              <a:ext cx="543739" cy="307777"/>
            </a:xfrm>
            <a:prstGeom prst="rect">
              <a:avLst/>
            </a:prstGeom>
          </p:spPr>
          <p:txBody>
            <a:bodyPr wrap="none">
              <a:spAutoFit/>
            </a:bodyPr>
            <a:lstStyle/>
            <a:p>
              <a:r>
                <a:rPr lang="zh-CN" altLang="en-US" sz="1400" b="1" dirty="0" smtClean="0"/>
                <a:t>政治</a:t>
              </a:r>
              <a:endParaRPr lang="zh-CN" altLang="en-US" sz="1400" b="1" dirty="0"/>
            </a:p>
          </p:txBody>
        </p:sp>
        <p:grpSp>
          <p:nvGrpSpPr>
            <p:cNvPr id="135" name="组合 134"/>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37" name="组合 136"/>
              <p:cNvGrpSpPr/>
              <p:nvPr/>
            </p:nvGrpSpPr>
            <p:grpSpPr>
              <a:xfrm>
                <a:off x="6368147" y="1477132"/>
                <a:ext cx="360000" cy="360000"/>
                <a:chOff x="6340013" y="1491630"/>
                <a:chExt cx="468000" cy="468000"/>
              </a:xfrm>
            </p:grpSpPr>
            <p:sp>
              <p:nvSpPr>
                <p:cNvPr id="139" name="矩形 138"/>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40" name="直接连接符 139"/>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38"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36" name="矩形 135"/>
            <p:cNvSpPr/>
            <p:nvPr/>
          </p:nvSpPr>
          <p:spPr>
            <a:xfrm>
              <a:off x="7628661" y="1543893"/>
              <a:ext cx="543739" cy="307777"/>
            </a:xfrm>
            <a:prstGeom prst="rect">
              <a:avLst/>
            </a:prstGeom>
          </p:spPr>
          <p:txBody>
            <a:bodyPr wrap="none">
              <a:spAutoFit/>
            </a:bodyPr>
            <a:lstStyle/>
            <a:p>
              <a:r>
                <a:rPr lang="zh-CN" altLang="en-US" sz="1400" b="1" dirty="0" smtClean="0"/>
                <a:t>信念</a:t>
              </a:r>
              <a:endParaRPr lang="zh-CN" altLang="en-US" sz="1400" b="1" dirty="0"/>
            </a:p>
          </p:txBody>
        </p:sp>
      </p:grpSp>
      <p:grpSp>
        <p:nvGrpSpPr>
          <p:cNvPr id="147" name="组合 146"/>
          <p:cNvGrpSpPr/>
          <p:nvPr/>
        </p:nvGrpSpPr>
        <p:grpSpPr>
          <a:xfrm>
            <a:off x="4862655" y="2153938"/>
            <a:ext cx="1845571" cy="400110"/>
            <a:chOff x="6326829" y="1457077"/>
            <a:chExt cx="1845571" cy="400110"/>
          </a:xfrm>
        </p:grpSpPr>
        <p:grpSp>
          <p:nvGrpSpPr>
            <p:cNvPr id="148" name="组合 147"/>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57" name="组合 156"/>
              <p:cNvGrpSpPr/>
              <p:nvPr/>
            </p:nvGrpSpPr>
            <p:grpSpPr>
              <a:xfrm>
                <a:off x="6368147" y="1477132"/>
                <a:ext cx="360000" cy="360000"/>
                <a:chOff x="6340013" y="1491630"/>
                <a:chExt cx="468000" cy="468000"/>
              </a:xfrm>
            </p:grpSpPr>
            <p:sp>
              <p:nvSpPr>
                <p:cNvPr id="159" name="矩形 158"/>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61" name="直接连接符 160"/>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58"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49" name="矩形 148"/>
            <p:cNvSpPr/>
            <p:nvPr/>
          </p:nvSpPr>
          <p:spPr>
            <a:xfrm>
              <a:off x="6713269" y="1543893"/>
              <a:ext cx="543739" cy="307777"/>
            </a:xfrm>
            <a:prstGeom prst="rect">
              <a:avLst/>
            </a:prstGeom>
          </p:spPr>
          <p:txBody>
            <a:bodyPr wrap="none">
              <a:spAutoFit/>
            </a:bodyPr>
            <a:lstStyle/>
            <a:p>
              <a:r>
                <a:rPr lang="zh-CN" altLang="en-US" sz="1400" b="1" dirty="0"/>
                <a:t>道德</a:t>
              </a:r>
            </a:p>
          </p:txBody>
        </p:sp>
        <p:grpSp>
          <p:nvGrpSpPr>
            <p:cNvPr id="150" name="组合 149"/>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52" name="组合 151"/>
              <p:cNvGrpSpPr/>
              <p:nvPr/>
            </p:nvGrpSpPr>
            <p:grpSpPr>
              <a:xfrm>
                <a:off x="6368147" y="1477132"/>
                <a:ext cx="360000" cy="360000"/>
                <a:chOff x="6340013" y="1491630"/>
                <a:chExt cx="468000" cy="468000"/>
              </a:xfrm>
            </p:grpSpPr>
            <p:sp>
              <p:nvSpPr>
                <p:cNvPr id="154" name="矩形 153"/>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55" name="直接连接符 154"/>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53"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51" name="矩形 150"/>
            <p:cNvSpPr/>
            <p:nvPr/>
          </p:nvSpPr>
          <p:spPr>
            <a:xfrm>
              <a:off x="7628661" y="1543893"/>
              <a:ext cx="543739" cy="307777"/>
            </a:xfrm>
            <a:prstGeom prst="rect">
              <a:avLst/>
            </a:prstGeom>
          </p:spPr>
          <p:txBody>
            <a:bodyPr wrap="none">
              <a:spAutoFit/>
            </a:bodyPr>
            <a:lstStyle/>
            <a:p>
              <a:r>
                <a:rPr lang="zh-CN" altLang="en-US" sz="1400" b="1" dirty="0" smtClean="0"/>
                <a:t>品行</a:t>
              </a:r>
              <a:endParaRPr lang="zh-CN" altLang="en-US" sz="1400" b="1" dirty="0"/>
            </a:p>
          </p:txBody>
        </p:sp>
      </p:grpSp>
      <p:grpSp>
        <p:nvGrpSpPr>
          <p:cNvPr id="164" name="组合 163"/>
          <p:cNvGrpSpPr/>
          <p:nvPr/>
        </p:nvGrpSpPr>
        <p:grpSpPr>
          <a:xfrm>
            <a:off x="7046909" y="2153938"/>
            <a:ext cx="1845571" cy="400110"/>
            <a:chOff x="6326829" y="1457077"/>
            <a:chExt cx="1845571" cy="400110"/>
          </a:xfrm>
        </p:grpSpPr>
        <p:grpSp>
          <p:nvGrpSpPr>
            <p:cNvPr id="165" name="组合 164"/>
            <p:cNvGrpSpPr/>
            <p:nvPr/>
          </p:nvGrpSpPr>
          <p:grpSpPr>
            <a:xfrm>
              <a:off x="6326829" y="1457077"/>
              <a:ext cx="442637" cy="400110"/>
              <a:chOff x="6326829" y="1457077"/>
              <a:chExt cx="442637" cy="400110"/>
            </a:xfrm>
            <a:effectLst>
              <a:outerShdw blurRad="50800" dist="38100" dir="2700000" algn="tl" rotWithShape="0">
                <a:prstClr val="black">
                  <a:alpha val="40000"/>
                </a:prstClr>
              </a:outerShdw>
            </a:effectLst>
          </p:grpSpPr>
          <p:grpSp>
            <p:nvGrpSpPr>
              <p:cNvPr id="175" name="组合 174"/>
              <p:cNvGrpSpPr/>
              <p:nvPr/>
            </p:nvGrpSpPr>
            <p:grpSpPr>
              <a:xfrm>
                <a:off x="6368147" y="1477132"/>
                <a:ext cx="360000" cy="360000"/>
                <a:chOff x="6340013" y="1491630"/>
                <a:chExt cx="468000" cy="468000"/>
              </a:xfrm>
            </p:grpSpPr>
            <p:sp>
              <p:nvSpPr>
                <p:cNvPr id="177" name="矩形 176"/>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78" name="直接连接符 177"/>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6"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讲</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66" name="矩形 165"/>
            <p:cNvSpPr/>
            <p:nvPr/>
          </p:nvSpPr>
          <p:spPr>
            <a:xfrm>
              <a:off x="6713269" y="1543893"/>
              <a:ext cx="543739" cy="307777"/>
            </a:xfrm>
            <a:prstGeom prst="rect">
              <a:avLst/>
            </a:prstGeom>
          </p:spPr>
          <p:txBody>
            <a:bodyPr wrap="none">
              <a:spAutoFit/>
            </a:bodyPr>
            <a:lstStyle/>
            <a:p>
              <a:r>
                <a:rPr lang="zh-CN" altLang="en-US" sz="1400" b="1" dirty="0" smtClean="0"/>
                <a:t>奉献</a:t>
              </a:r>
              <a:endParaRPr lang="zh-CN" altLang="en-US" sz="1400" b="1" dirty="0"/>
            </a:p>
          </p:txBody>
        </p:sp>
        <p:grpSp>
          <p:nvGrpSpPr>
            <p:cNvPr id="167" name="组合 166"/>
            <p:cNvGrpSpPr/>
            <p:nvPr/>
          </p:nvGrpSpPr>
          <p:grpSpPr>
            <a:xfrm>
              <a:off x="7242221" y="1457077"/>
              <a:ext cx="442637" cy="400110"/>
              <a:chOff x="6326829" y="1457077"/>
              <a:chExt cx="442637" cy="400110"/>
            </a:xfrm>
            <a:effectLst>
              <a:outerShdw blurRad="50800" dist="38100" dir="2700000" algn="tl" rotWithShape="0">
                <a:prstClr val="black">
                  <a:alpha val="40000"/>
                </a:prstClr>
              </a:outerShdw>
            </a:effectLst>
          </p:grpSpPr>
          <p:grpSp>
            <p:nvGrpSpPr>
              <p:cNvPr id="169" name="组合 168"/>
              <p:cNvGrpSpPr/>
              <p:nvPr/>
            </p:nvGrpSpPr>
            <p:grpSpPr>
              <a:xfrm>
                <a:off x="6368147" y="1477132"/>
                <a:ext cx="360000" cy="360000"/>
                <a:chOff x="6340013" y="1491630"/>
                <a:chExt cx="468000" cy="468000"/>
              </a:xfrm>
            </p:grpSpPr>
            <p:sp>
              <p:nvSpPr>
                <p:cNvPr id="172" name="矩形 171"/>
                <p:cNvSpPr/>
                <p:nvPr/>
              </p:nvSpPr>
              <p:spPr>
                <a:xfrm>
                  <a:off x="6340013" y="1491631"/>
                  <a:ext cx="468000" cy="467999"/>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cxnSp>
              <p:nvCxnSpPr>
                <p:cNvPr id="173" name="直接连接符 172"/>
                <p:cNvCxnSpPr/>
                <p:nvPr/>
              </p:nvCxnSpPr>
              <p:spPr>
                <a:xfrm>
                  <a:off x="6340013" y="1725630"/>
                  <a:ext cx="468000"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rot="5400000">
                  <a:off x="6340014" y="1725630"/>
                  <a:ext cx="467999" cy="0"/>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70" name="TextBox 14"/>
              <p:cNvSpPr txBox="1"/>
              <p:nvPr/>
            </p:nvSpPr>
            <p:spPr>
              <a:xfrm>
                <a:off x="6326829" y="1457077"/>
                <a:ext cx="442637" cy="400110"/>
              </a:xfrm>
              <a:prstGeom prst="rect">
                <a:avLst/>
              </a:prstGeom>
              <a:noFill/>
            </p:spPr>
            <p:txBody>
              <a:bodyPr wrap="square" rtlCol="0">
                <a:spAutoFit/>
              </a:bodyPr>
              <a:lstStyle/>
              <a:p>
                <a:pPr algn="ctr"/>
                <a:r>
                  <a:rPr lang="zh-CN" altLang="en-US" sz="2000" b="1" dirty="0" smtClean="0">
                    <a:solidFill>
                      <a:schemeClr val="accent1"/>
                    </a:solidFill>
                    <a:latin typeface="微软雅黑" panose="020B0503020204020204" pitchFamily="34" charset="-122"/>
                    <a:ea typeface="微软雅黑" panose="020B0503020204020204" pitchFamily="34" charset="-122"/>
                  </a:rPr>
                  <a:t>有</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grpSp>
        <p:sp>
          <p:nvSpPr>
            <p:cNvPr id="168" name="矩形 167"/>
            <p:cNvSpPr/>
            <p:nvPr/>
          </p:nvSpPr>
          <p:spPr>
            <a:xfrm>
              <a:off x="7628661" y="1543893"/>
              <a:ext cx="543739" cy="307777"/>
            </a:xfrm>
            <a:prstGeom prst="rect">
              <a:avLst/>
            </a:prstGeom>
          </p:spPr>
          <p:txBody>
            <a:bodyPr wrap="none">
              <a:spAutoFit/>
            </a:bodyPr>
            <a:lstStyle/>
            <a:p>
              <a:r>
                <a:rPr lang="zh-CN" altLang="en-US" sz="1400" b="1" dirty="0" smtClean="0"/>
                <a:t>作为</a:t>
              </a:r>
              <a:endParaRPr lang="zh-CN" altLang="en-US" sz="1400" b="1" dirty="0"/>
            </a:p>
          </p:txBody>
        </p:sp>
      </p:grpSp>
      <p:sp>
        <p:nvSpPr>
          <p:cNvPr id="6" name="矩形 5"/>
          <p:cNvSpPr/>
          <p:nvPr/>
        </p:nvSpPr>
        <p:spPr>
          <a:xfrm>
            <a:off x="3707903" y="1563638"/>
            <a:ext cx="972000" cy="990410"/>
          </a:xfrm>
          <a:prstGeom prst="rect">
            <a:avLst/>
          </a:prstGeom>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t>四讲</a:t>
            </a:r>
            <a:endParaRPr lang="en-US" altLang="zh-CN" sz="2000" b="1" dirty="0" smtClean="0"/>
          </a:p>
          <a:p>
            <a:pPr algn="ctr"/>
            <a:r>
              <a:rPr lang="zh-CN" altLang="en-US" sz="2000" b="1" dirty="0" smtClean="0"/>
              <a:t>四</a:t>
            </a:r>
            <a:r>
              <a:rPr lang="zh-CN" altLang="en-US" sz="2000" b="1" dirty="0"/>
              <a:t>有</a:t>
            </a:r>
          </a:p>
        </p:txBody>
      </p:sp>
      <p:grpSp>
        <p:nvGrpSpPr>
          <p:cNvPr id="8" name="组合 7"/>
          <p:cNvGrpSpPr/>
          <p:nvPr/>
        </p:nvGrpSpPr>
        <p:grpSpPr>
          <a:xfrm>
            <a:off x="3707904" y="2926466"/>
            <a:ext cx="3560323" cy="288032"/>
            <a:chOff x="3707904" y="2926466"/>
            <a:chExt cx="3560323" cy="288032"/>
          </a:xfrm>
        </p:grpSpPr>
        <p:sp>
          <p:nvSpPr>
            <p:cNvPr id="118" name="矩形 117"/>
            <p:cNvSpPr/>
            <p:nvPr/>
          </p:nvSpPr>
          <p:spPr>
            <a:xfrm>
              <a:off x="3851920" y="2926466"/>
              <a:ext cx="3416307"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引导</a:t>
              </a:r>
              <a:r>
                <a:rPr lang="zh-CN" altLang="en-US" sz="1300" dirty="0">
                  <a:solidFill>
                    <a:schemeClr val="tx1"/>
                  </a:solidFill>
                </a:rPr>
                <a:t>党员强化政治意识，保持政治本色</a:t>
              </a:r>
            </a:p>
          </p:txBody>
        </p:sp>
        <p:sp>
          <p:nvSpPr>
            <p:cNvPr id="7" name="矩形 6"/>
            <p:cNvSpPr/>
            <p:nvPr/>
          </p:nvSpPr>
          <p:spPr>
            <a:xfrm>
              <a:off x="3707904" y="2998474"/>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9" name="组合 8"/>
          <p:cNvGrpSpPr/>
          <p:nvPr/>
        </p:nvGrpSpPr>
        <p:grpSpPr>
          <a:xfrm>
            <a:off x="3707904" y="3287837"/>
            <a:ext cx="3560323" cy="288032"/>
            <a:chOff x="3707904" y="3287837"/>
            <a:chExt cx="3560323" cy="288032"/>
          </a:xfrm>
        </p:grpSpPr>
        <p:sp>
          <p:nvSpPr>
            <p:cNvPr id="119" name="矩形 118"/>
            <p:cNvSpPr/>
            <p:nvPr/>
          </p:nvSpPr>
          <p:spPr>
            <a:xfrm>
              <a:off x="3851921" y="3287837"/>
              <a:ext cx="3416306"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向</a:t>
              </a:r>
              <a:r>
                <a:rPr lang="zh-CN" altLang="en-US" sz="1300" dirty="0">
                  <a:solidFill>
                    <a:schemeClr val="tx1"/>
                  </a:solidFill>
                </a:rPr>
                <a:t>党中央看齐，向党的理论和路线方针政策看齐，做政治上的明白人</a:t>
              </a:r>
            </a:p>
          </p:txBody>
        </p:sp>
        <p:sp>
          <p:nvSpPr>
            <p:cNvPr id="80" name="矩形 79"/>
            <p:cNvSpPr/>
            <p:nvPr/>
          </p:nvSpPr>
          <p:spPr>
            <a:xfrm>
              <a:off x="3707904" y="3291830"/>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10" name="组合 9"/>
          <p:cNvGrpSpPr/>
          <p:nvPr/>
        </p:nvGrpSpPr>
        <p:grpSpPr>
          <a:xfrm>
            <a:off x="3707904" y="3649208"/>
            <a:ext cx="5149475" cy="288032"/>
            <a:chOff x="3707904" y="3649208"/>
            <a:chExt cx="5149475" cy="288032"/>
          </a:xfrm>
        </p:grpSpPr>
        <p:sp>
          <p:nvSpPr>
            <p:cNvPr id="120" name="矩形 119"/>
            <p:cNvSpPr/>
            <p:nvPr/>
          </p:nvSpPr>
          <p:spPr>
            <a:xfrm>
              <a:off x="3851920" y="3649208"/>
              <a:ext cx="5005459"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密切</a:t>
              </a:r>
              <a:r>
                <a:rPr lang="zh-CN" altLang="en-US" sz="1300" dirty="0">
                  <a:solidFill>
                    <a:schemeClr val="tx1"/>
                  </a:solidFill>
                </a:rPr>
                <a:t>联系群众，全心全意为人民服务</a:t>
              </a:r>
            </a:p>
          </p:txBody>
        </p:sp>
        <p:sp>
          <p:nvSpPr>
            <p:cNvPr id="81" name="矩形 80"/>
            <p:cNvSpPr/>
            <p:nvPr/>
          </p:nvSpPr>
          <p:spPr>
            <a:xfrm>
              <a:off x="3707904" y="3729202"/>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11" name="组合 10"/>
          <p:cNvGrpSpPr/>
          <p:nvPr/>
        </p:nvGrpSpPr>
        <p:grpSpPr>
          <a:xfrm>
            <a:off x="3707904" y="3939902"/>
            <a:ext cx="5777749" cy="288032"/>
            <a:chOff x="3707904" y="3939902"/>
            <a:chExt cx="5777749" cy="288032"/>
          </a:xfrm>
        </p:grpSpPr>
        <p:sp>
          <p:nvSpPr>
            <p:cNvPr id="122" name="矩形 121"/>
            <p:cNvSpPr/>
            <p:nvPr/>
          </p:nvSpPr>
          <p:spPr>
            <a:xfrm>
              <a:off x="3851920" y="3939902"/>
              <a:ext cx="5633733"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加强</a:t>
              </a:r>
              <a:r>
                <a:rPr lang="zh-CN" altLang="en-US" sz="1300" dirty="0">
                  <a:solidFill>
                    <a:schemeClr val="tx1"/>
                  </a:solidFill>
                </a:rPr>
                <a:t>党性锻炼和道德</a:t>
              </a:r>
              <a:r>
                <a:rPr lang="zh-CN" altLang="en-US" sz="1300" dirty="0" smtClean="0">
                  <a:solidFill>
                    <a:schemeClr val="tx1"/>
                  </a:solidFill>
                </a:rPr>
                <a:t>修养</a:t>
              </a:r>
              <a:r>
                <a:rPr lang="en-US" altLang="zh-CN" sz="1300" dirty="0" smtClean="0">
                  <a:solidFill>
                    <a:schemeClr val="tx1"/>
                  </a:solidFill>
                </a:rPr>
                <a:t>,</a:t>
              </a:r>
              <a:r>
                <a:rPr lang="zh-CN" altLang="en-US" sz="1300" dirty="0" smtClean="0">
                  <a:solidFill>
                    <a:schemeClr val="tx1"/>
                  </a:solidFill>
                </a:rPr>
                <a:t>心存敬畏</a:t>
              </a:r>
              <a:r>
                <a:rPr lang="en-US" altLang="zh-CN" sz="1300" dirty="0" smtClean="0">
                  <a:solidFill>
                    <a:schemeClr val="tx1"/>
                  </a:solidFill>
                </a:rPr>
                <a:t>,</a:t>
              </a:r>
              <a:r>
                <a:rPr lang="zh-CN" altLang="en-US" sz="1300" dirty="0" smtClean="0">
                  <a:solidFill>
                    <a:schemeClr val="tx1"/>
                  </a:solidFill>
                </a:rPr>
                <a:t>手握戒尺</a:t>
              </a:r>
              <a:r>
                <a:rPr lang="en-US" altLang="zh-CN" sz="1300" dirty="0" smtClean="0">
                  <a:solidFill>
                    <a:schemeClr val="tx1"/>
                  </a:solidFill>
                </a:rPr>
                <a:t>,</a:t>
              </a:r>
              <a:r>
                <a:rPr lang="zh-CN" altLang="en-US" sz="1300" dirty="0" smtClean="0">
                  <a:solidFill>
                    <a:schemeClr val="tx1"/>
                  </a:solidFill>
                </a:rPr>
                <a:t>廉洁从政</a:t>
              </a:r>
              <a:r>
                <a:rPr lang="en-US" altLang="zh-CN" sz="1300" dirty="0" smtClean="0">
                  <a:solidFill>
                    <a:schemeClr val="tx1"/>
                  </a:solidFill>
                </a:rPr>
                <a:t>,</a:t>
              </a:r>
              <a:r>
                <a:rPr lang="zh-CN" altLang="en-US" sz="1300" dirty="0" smtClean="0">
                  <a:solidFill>
                    <a:schemeClr val="tx1"/>
                  </a:solidFill>
                </a:rPr>
                <a:t>从严</a:t>
              </a:r>
              <a:r>
                <a:rPr lang="zh-CN" altLang="en-US" sz="1300" dirty="0">
                  <a:solidFill>
                    <a:schemeClr val="tx1"/>
                  </a:solidFill>
                </a:rPr>
                <a:t>治家</a:t>
              </a:r>
            </a:p>
          </p:txBody>
        </p:sp>
        <p:sp>
          <p:nvSpPr>
            <p:cNvPr id="82" name="矩形 81"/>
            <p:cNvSpPr/>
            <p:nvPr/>
          </p:nvSpPr>
          <p:spPr>
            <a:xfrm>
              <a:off x="3707904" y="4023889"/>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grpSp>
        <p:nvGrpSpPr>
          <p:cNvPr id="12" name="组合 11"/>
          <p:cNvGrpSpPr/>
          <p:nvPr/>
        </p:nvGrpSpPr>
        <p:grpSpPr>
          <a:xfrm>
            <a:off x="3707904" y="4271456"/>
            <a:ext cx="5040559" cy="317849"/>
            <a:chOff x="3707904" y="4271456"/>
            <a:chExt cx="5040559" cy="317849"/>
          </a:xfrm>
        </p:grpSpPr>
        <p:sp>
          <p:nvSpPr>
            <p:cNvPr id="121" name="矩形 120"/>
            <p:cNvSpPr/>
            <p:nvPr/>
          </p:nvSpPr>
          <p:spPr>
            <a:xfrm>
              <a:off x="3851920" y="4301273"/>
              <a:ext cx="4896543" cy="2880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300" dirty="0" smtClean="0">
                  <a:solidFill>
                    <a:schemeClr val="tx1"/>
                  </a:solidFill>
                </a:rPr>
                <a:t>保持</a:t>
              </a:r>
              <a:r>
                <a:rPr lang="zh-CN" altLang="en-US" sz="1300" dirty="0">
                  <a:solidFill>
                    <a:schemeClr val="tx1"/>
                  </a:solidFill>
                </a:rPr>
                <a:t>干事创业、开拓进取的精气神，平常时候看得出来，关键时刻冲得上去</a:t>
              </a:r>
            </a:p>
          </p:txBody>
        </p:sp>
        <p:sp>
          <p:nvSpPr>
            <p:cNvPr id="83" name="矩形 82"/>
            <p:cNvSpPr/>
            <p:nvPr/>
          </p:nvSpPr>
          <p:spPr>
            <a:xfrm>
              <a:off x="3707904" y="4271456"/>
              <a:ext cx="144016" cy="14401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grpSp>
      <p:sp>
        <p:nvSpPr>
          <p:cNvPr id="84" name="矩形 83"/>
          <p:cNvSpPr/>
          <p:nvPr/>
        </p:nvSpPr>
        <p:spPr>
          <a:xfrm>
            <a:off x="7920480" y="2931790"/>
            <a:ext cx="972000" cy="972000"/>
          </a:xfrm>
          <a:prstGeom prst="rect">
            <a:avLst/>
          </a:prstGeom>
          <a:no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1"/>
                </a:solidFill>
              </a:rPr>
              <a:t>五个</a:t>
            </a:r>
            <a:endParaRPr lang="en-US" altLang="zh-CN" sz="2000" b="1" dirty="0" smtClean="0">
              <a:solidFill>
                <a:schemeClr val="accent1"/>
              </a:solidFill>
            </a:endParaRPr>
          </a:p>
          <a:p>
            <a:pPr algn="ctr"/>
            <a:r>
              <a:rPr lang="zh-CN" altLang="en-US" sz="2000" b="1" dirty="0" smtClean="0">
                <a:solidFill>
                  <a:schemeClr val="accent1"/>
                </a:solidFill>
              </a:rPr>
              <a:t>方面</a:t>
            </a:r>
            <a:endParaRPr lang="zh-CN" altLang="en-US" sz="2000" b="1" dirty="0">
              <a:solidFill>
                <a:schemeClr val="accent1"/>
              </a:solidFill>
            </a:endParaRPr>
          </a:p>
        </p:txBody>
      </p:sp>
    </p:spTree>
    <p:extLst>
      <p:ext uri="{BB962C8B-B14F-4D97-AF65-F5344CB8AC3E}">
        <p14:creationId xmlns:p14="http://schemas.microsoft.com/office/powerpoint/2010/main" val="368069434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250" fill="hold"/>
                                        <p:tgtEl>
                                          <p:spTgt spid="66"/>
                                        </p:tgtEl>
                                        <p:attrNameLst>
                                          <p:attrName>ppt_w</p:attrName>
                                        </p:attrNameLst>
                                      </p:cBhvr>
                                      <p:tavLst>
                                        <p:tav tm="0">
                                          <p:val>
                                            <p:fltVal val="0"/>
                                          </p:val>
                                        </p:tav>
                                        <p:tav tm="100000">
                                          <p:val>
                                            <p:strVal val="#ppt_w"/>
                                          </p:val>
                                        </p:tav>
                                      </p:tavLst>
                                    </p:anim>
                                    <p:anim calcmode="lin" valueType="num">
                                      <p:cBhvr>
                                        <p:cTn id="19" dur="1250" fill="hold"/>
                                        <p:tgtEl>
                                          <p:spTgt spid="66"/>
                                        </p:tgtEl>
                                        <p:attrNameLst>
                                          <p:attrName>ppt_h</p:attrName>
                                        </p:attrNameLst>
                                      </p:cBhvr>
                                      <p:tavLst>
                                        <p:tav tm="0">
                                          <p:val>
                                            <p:fltVal val="0"/>
                                          </p:val>
                                        </p:tav>
                                        <p:tav tm="100000">
                                          <p:val>
                                            <p:strVal val="#ppt_h"/>
                                          </p:val>
                                        </p:tav>
                                      </p:tavLst>
                                    </p:anim>
                                    <p:animEffect transition="in" filter="fade">
                                      <p:cBhvr>
                                        <p:cTn id="20" dur="1250"/>
                                        <p:tgtEl>
                                          <p:spTgt spid="66"/>
                                        </p:tgtEl>
                                      </p:cBhvr>
                                    </p:animEffect>
                                  </p:childTnLst>
                                </p:cTn>
                              </p:par>
                            </p:childTnLst>
                          </p:cTn>
                        </p:par>
                        <p:par>
                          <p:cTn id="21" fill="hold">
                            <p:stCondLst>
                              <p:cond delay="2750"/>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500" fill="hold"/>
                                        <p:tgtEl>
                                          <p:spTgt spid="6"/>
                                        </p:tgtEl>
                                        <p:attrNameLst>
                                          <p:attrName>ppt_w</p:attrName>
                                        </p:attrNameLst>
                                      </p:cBhvr>
                                      <p:tavLst>
                                        <p:tav tm="0">
                                          <p:val>
                                            <p:fltVal val="0"/>
                                          </p:val>
                                        </p:tav>
                                        <p:tav tm="100000">
                                          <p:val>
                                            <p:strVal val="#ppt_w"/>
                                          </p:val>
                                        </p:tav>
                                      </p:tavLst>
                                    </p:anim>
                                    <p:anim calcmode="lin" valueType="num">
                                      <p:cBhvr>
                                        <p:cTn id="25" dur="1500" fill="hold"/>
                                        <p:tgtEl>
                                          <p:spTgt spid="6"/>
                                        </p:tgtEl>
                                        <p:attrNameLst>
                                          <p:attrName>ppt_h</p:attrName>
                                        </p:attrNameLst>
                                      </p:cBhvr>
                                      <p:tavLst>
                                        <p:tav tm="0">
                                          <p:val>
                                            <p:fltVal val="0"/>
                                          </p:val>
                                        </p:tav>
                                        <p:tav tm="100000">
                                          <p:val>
                                            <p:strVal val="#ppt_h"/>
                                          </p:val>
                                        </p:tav>
                                      </p:tavLst>
                                    </p:anim>
                                    <p:anim calcmode="lin" valueType="num">
                                      <p:cBhvr>
                                        <p:cTn id="26" dur="1500" fill="hold"/>
                                        <p:tgtEl>
                                          <p:spTgt spid="6"/>
                                        </p:tgtEl>
                                        <p:attrNameLst>
                                          <p:attrName>style.rotation</p:attrName>
                                        </p:attrNameLst>
                                      </p:cBhvr>
                                      <p:tavLst>
                                        <p:tav tm="0">
                                          <p:val>
                                            <p:fltVal val="90"/>
                                          </p:val>
                                        </p:tav>
                                        <p:tav tm="100000">
                                          <p:val>
                                            <p:fltVal val="0"/>
                                          </p:val>
                                        </p:tav>
                                      </p:tavLst>
                                    </p:anim>
                                    <p:animEffect transition="in" filter="fade">
                                      <p:cBhvr>
                                        <p:cTn id="27" dur="1500"/>
                                        <p:tgtEl>
                                          <p:spTgt spid="6"/>
                                        </p:tgtEl>
                                      </p:cBhvr>
                                    </p:animEffect>
                                  </p:childTnLst>
                                </p:cTn>
                              </p:par>
                            </p:childTnLst>
                          </p:cTn>
                        </p:par>
                        <p:par>
                          <p:cTn id="28" fill="hold">
                            <p:stCondLst>
                              <p:cond delay="4250"/>
                            </p:stCondLst>
                            <p:childTnLst>
                              <p:par>
                                <p:cTn id="29" presetID="42" presetClass="entr" presetSubtype="0" fill="hold" nodeType="after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1500"/>
                                        <p:tgtEl>
                                          <p:spTgt spid="132"/>
                                        </p:tgtEl>
                                      </p:cBhvr>
                                    </p:animEffect>
                                    <p:anim calcmode="lin" valueType="num">
                                      <p:cBhvr>
                                        <p:cTn id="32" dur="1500" fill="hold"/>
                                        <p:tgtEl>
                                          <p:spTgt spid="132"/>
                                        </p:tgtEl>
                                        <p:attrNameLst>
                                          <p:attrName>ppt_x</p:attrName>
                                        </p:attrNameLst>
                                      </p:cBhvr>
                                      <p:tavLst>
                                        <p:tav tm="0">
                                          <p:val>
                                            <p:strVal val="#ppt_x"/>
                                          </p:val>
                                        </p:tav>
                                        <p:tav tm="100000">
                                          <p:val>
                                            <p:strVal val="#ppt_x"/>
                                          </p:val>
                                        </p:tav>
                                      </p:tavLst>
                                    </p:anim>
                                    <p:anim calcmode="lin" valueType="num">
                                      <p:cBhvr>
                                        <p:cTn id="33" dur="1500" fill="hold"/>
                                        <p:tgtEl>
                                          <p:spTgt spid="132"/>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500"/>
                                        <p:tgtEl>
                                          <p:spTgt spid="5"/>
                                        </p:tgtEl>
                                      </p:cBhvr>
                                    </p:animEffect>
                                    <p:anim calcmode="lin" valueType="num">
                                      <p:cBhvr>
                                        <p:cTn id="38" dur="1500" fill="hold"/>
                                        <p:tgtEl>
                                          <p:spTgt spid="5"/>
                                        </p:tgtEl>
                                        <p:attrNameLst>
                                          <p:attrName>ppt_x</p:attrName>
                                        </p:attrNameLst>
                                      </p:cBhvr>
                                      <p:tavLst>
                                        <p:tav tm="0">
                                          <p:val>
                                            <p:strVal val="#ppt_x"/>
                                          </p:val>
                                        </p:tav>
                                        <p:tav tm="100000">
                                          <p:val>
                                            <p:strVal val="#ppt_x"/>
                                          </p:val>
                                        </p:tav>
                                      </p:tavLst>
                                    </p:anim>
                                    <p:anim calcmode="lin" valueType="num">
                                      <p:cBhvr>
                                        <p:cTn id="39" dur="15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7250"/>
                            </p:stCondLst>
                            <p:childTnLst>
                              <p:par>
                                <p:cTn id="41" presetID="42" presetClass="entr" presetSubtype="0" fill="hold" nodeType="afterEffect">
                                  <p:stCondLst>
                                    <p:cond delay="0"/>
                                  </p:stCondLst>
                                  <p:childTnLst>
                                    <p:set>
                                      <p:cBhvr>
                                        <p:cTn id="42" dur="1" fill="hold">
                                          <p:stCondLst>
                                            <p:cond delay="0"/>
                                          </p:stCondLst>
                                        </p:cTn>
                                        <p:tgtEl>
                                          <p:spTgt spid="147"/>
                                        </p:tgtEl>
                                        <p:attrNameLst>
                                          <p:attrName>style.visibility</p:attrName>
                                        </p:attrNameLst>
                                      </p:cBhvr>
                                      <p:to>
                                        <p:strVal val="visible"/>
                                      </p:to>
                                    </p:set>
                                    <p:animEffect transition="in" filter="fade">
                                      <p:cBhvr>
                                        <p:cTn id="43" dur="1500"/>
                                        <p:tgtEl>
                                          <p:spTgt spid="147"/>
                                        </p:tgtEl>
                                      </p:cBhvr>
                                    </p:animEffect>
                                    <p:anim calcmode="lin" valueType="num">
                                      <p:cBhvr>
                                        <p:cTn id="44" dur="1500" fill="hold"/>
                                        <p:tgtEl>
                                          <p:spTgt spid="147"/>
                                        </p:tgtEl>
                                        <p:attrNameLst>
                                          <p:attrName>ppt_x</p:attrName>
                                        </p:attrNameLst>
                                      </p:cBhvr>
                                      <p:tavLst>
                                        <p:tav tm="0">
                                          <p:val>
                                            <p:strVal val="#ppt_x"/>
                                          </p:val>
                                        </p:tav>
                                        <p:tav tm="100000">
                                          <p:val>
                                            <p:strVal val="#ppt_x"/>
                                          </p:val>
                                        </p:tav>
                                      </p:tavLst>
                                    </p:anim>
                                    <p:anim calcmode="lin" valueType="num">
                                      <p:cBhvr>
                                        <p:cTn id="45" dur="1500" fill="hold"/>
                                        <p:tgtEl>
                                          <p:spTgt spid="147"/>
                                        </p:tgtEl>
                                        <p:attrNameLst>
                                          <p:attrName>ppt_y</p:attrName>
                                        </p:attrNameLst>
                                      </p:cBhvr>
                                      <p:tavLst>
                                        <p:tav tm="0">
                                          <p:val>
                                            <p:strVal val="#ppt_y+.1"/>
                                          </p:val>
                                        </p:tav>
                                        <p:tav tm="100000">
                                          <p:val>
                                            <p:strVal val="#ppt_y"/>
                                          </p:val>
                                        </p:tav>
                                      </p:tavLst>
                                    </p:anim>
                                  </p:childTnLst>
                                </p:cTn>
                              </p:par>
                            </p:childTnLst>
                          </p:cTn>
                        </p:par>
                        <p:par>
                          <p:cTn id="46" fill="hold">
                            <p:stCondLst>
                              <p:cond delay="8750"/>
                            </p:stCondLst>
                            <p:childTnLst>
                              <p:par>
                                <p:cTn id="47" presetID="42" presetClass="entr" presetSubtype="0" fill="hold" nodeType="after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1500"/>
                                        <p:tgtEl>
                                          <p:spTgt spid="164"/>
                                        </p:tgtEl>
                                      </p:cBhvr>
                                    </p:animEffect>
                                    <p:anim calcmode="lin" valueType="num">
                                      <p:cBhvr>
                                        <p:cTn id="50" dur="1500" fill="hold"/>
                                        <p:tgtEl>
                                          <p:spTgt spid="164"/>
                                        </p:tgtEl>
                                        <p:attrNameLst>
                                          <p:attrName>ppt_x</p:attrName>
                                        </p:attrNameLst>
                                      </p:cBhvr>
                                      <p:tavLst>
                                        <p:tav tm="0">
                                          <p:val>
                                            <p:strVal val="#ppt_x"/>
                                          </p:val>
                                        </p:tav>
                                        <p:tav tm="100000">
                                          <p:val>
                                            <p:strVal val="#ppt_x"/>
                                          </p:val>
                                        </p:tav>
                                      </p:tavLst>
                                    </p:anim>
                                    <p:anim calcmode="lin" valueType="num">
                                      <p:cBhvr>
                                        <p:cTn id="51" dur="1500" fill="hold"/>
                                        <p:tgtEl>
                                          <p:spTgt spid="164"/>
                                        </p:tgtEl>
                                        <p:attrNameLst>
                                          <p:attrName>ppt_y</p:attrName>
                                        </p:attrNameLst>
                                      </p:cBhvr>
                                      <p:tavLst>
                                        <p:tav tm="0">
                                          <p:val>
                                            <p:strVal val="#ppt_y+.1"/>
                                          </p:val>
                                        </p:tav>
                                        <p:tav tm="100000">
                                          <p:val>
                                            <p:strVal val="#ppt_y"/>
                                          </p:val>
                                        </p:tav>
                                      </p:tavLst>
                                    </p:anim>
                                  </p:childTnLst>
                                </p:cTn>
                              </p:par>
                            </p:childTnLst>
                          </p:cTn>
                        </p:par>
                        <p:par>
                          <p:cTn id="52" fill="hold">
                            <p:stCondLst>
                              <p:cond delay="10250"/>
                            </p:stCondLst>
                            <p:childTnLst>
                              <p:par>
                                <p:cTn id="53" presetID="22" presetClass="entr" presetSubtype="8" fill="hold" grpId="0" nodeType="afterEffect">
                                  <p:stCondLst>
                                    <p:cond delay="0"/>
                                  </p:stCondLst>
                                  <p:childTnLst>
                                    <p:set>
                                      <p:cBhvr>
                                        <p:cTn id="54" dur="1" fill="hold">
                                          <p:stCondLst>
                                            <p:cond delay="0"/>
                                          </p:stCondLst>
                                        </p:cTn>
                                        <p:tgtEl>
                                          <p:spTgt spid="123"/>
                                        </p:tgtEl>
                                        <p:attrNameLst>
                                          <p:attrName>style.visibility</p:attrName>
                                        </p:attrNameLst>
                                      </p:cBhvr>
                                      <p:to>
                                        <p:strVal val="visible"/>
                                      </p:to>
                                    </p:set>
                                    <p:animEffect transition="in" filter="wipe(left)">
                                      <p:cBhvr>
                                        <p:cTn id="55" dur="1500"/>
                                        <p:tgtEl>
                                          <p:spTgt spid="123"/>
                                        </p:tgtEl>
                                      </p:cBhvr>
                                    </p:animEffect>
                                  </p:childTnLst>
                                </p:cTn>
                              </p:par>
                            </p:childTnLst>
                          </p:cTn>
                        </p:par>
                        <p:par>
                          <p:cTn id="56" fill="hold">
                            <p:stCondLst>
                              <p:cond delay="11750"/>
                            </p:stCondLst>
                            <p:childTnLst>
                              <p:par>
                                <p:cTn id="57" presetID="31" presetClass="entr" presetSubtype="0" fill="hold" grpId="0" nodeType="afterEffect">
                                  <p:stCondLst>
                                    <p:cond delay="0"/>
                                  </p:stCondLst>
                                  <p:childTnLst>
                                    <p:set>
                                      <p:cBhvr>
                                        <p:cTn id="58" dur="1" fill="hold">
                                          <p:stCondLst>
                                            <p:cond delay="0"/>
                                          </p:stCondLst>
                                        </p:cTn>
                                        <p:tgtEl>
                                          <p:spTgt spid="84"/>
                                        </p:tgtEl>
                                        <p:attrNameLst>
                                          <p:attrName>style.visibility</p:attrName>
                                        </p:attrNameLst>
                                      </p:cBhvr>
                                      <p:to>
                                        <p:strVal val="visible"/>
                                      </p:to>
                                    </p:set>
                                    <p:anim calcmode="lin" valueType="num">
                                      <p:cBhvr>
                                        <p:cTn id="59" dur="1000" fill="hold"/>
                                        <p:tgtEl>
                                          <p:spTgt spid="84"/>
                                        </p:tgtEl>
                                        <p:attrNameLst>
                                          <p:attrName>ppt_w</p:attrName>
                                        </p:attrNameLst>
                                      </p:cBhvr>
                                      <p:tavLst>
                                        <p:tav tm="0">
                                          <p:val>
                                            <p:fltVal val="0"/>
                                          </p:val>
                                        </p:tav>
                                        <p:tav tm="100000">
                                          <p:val>
                                            <p:strVal val="#ppt_w"/>
                                          </p:val>
                                        </p:tav>
                                      </p:tavLst>
                                    </p:anim>
                                    <p:anim calcmode="lin" valueType="num">
                                      <p:cBhvr>
                                        <p:cTn id="60" dur="1000" fill="hold"/>
                                        <p:tgtEl>
                                          <p:spTgt spid="84"/>
                                        </p:tgtEl>
                                        <p:attrNameLst>
                                          <p:attrName>ppt_h</p:attrName>
                                        </p:attrNameLst>
                                      </p:cBhvr>
                                      <p:tavLst>
                                        <p:tav tm="0">
                                          <p:val>
                                            <p:fltVal val="0"/>
                                          </p:val>
                                        </p:tav>
                                        <p:tav tm="100000">
                                          <p:val>
                                            <p:strVal val="#ppt_h"/>
                                          </p:val>
                                        </p:tav>
                                      </p:tavLst>
                                    </p:anim>
                                    <p:anim calcmode="lin" valueType="num">
                                      <p:cBhvr>
                                        <p:cTn id="61" dur="1000" fill="hold"/>
                                        <p:tgtEl>
                                          <p:spTgt spid="84"/>
                                        </p:tgtEl>
                                        <p:attrNameLst>
                                          <p:attrName>style.rotation</p:attrName>
                                        </p:attrNameLst>
                                      </p:cBhvr>
                                      <p:tavLst>
                                        <p:tav tm="0">
                                          <p:val>
                                            <p:fltVal val="90"/>
                                          </p:val>
                                        </p:tav>
                                        <p:tav tm="100000">
                                          <p:val>
                                            <p:fltVal val="0"/>
                                          </p:val>
                                        </p:tav>
                                      </p:tavLst>
                                    </p:anim>
                                    <p:animEffect transition="in" filter="fade">
                                      <p:cBhvr>
                                        <p:cTn id="62" dur="1000"/>
                                        <p:tgtEl>
                                          <p:spTgt spid="84"/>
                                        </p:tgtEl>
                                      </p:cBhvr>
                                    </p:animEffect>
                                  </p:childTnLst>
                                </p:cTn>
                              </p:par>
                            </p:childTnLst>
                          </p:cTn>
                        </p:par>
                        <p:par>
                          <p:cTn id="63" fill="hold">
                            <p:stCondLst>
                              <p:cond delay="12750"/>
                            </p:stCondLst>
                            <p:childTnLst>
                              <p:par>
                                <p:cTn id="64" presetID="2" presetClass="entr" presetSubtype="4"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1250" fill="hold"/>
                                        <p:tgtEl>
                                          <p:spTgt spid="8"/>
                                        </p:tgtEl>
                                        <p:attrNameLst>
                                          <p:attrName>ppt_x</p:attrName>
                                        </p:attrNameLst>
                                      </p:cBhvr>
                                      <p:tavLst>
                                        <p:tav tm="0">
                                          <p:val>
                                            <p:strVal val="#ppt_x"/>
                                          </p:val>
                                        </p:tav>
                                        <p:tav tm="100000">
                                          <p:val>
                                            <p:strVal val="#ppt_x"/>
                                          </p:val>
                                        </p:tav>
                                      </p:tavLst>
                                    </p:anim>
                                    <p:anim calcmode="lin" valueType="num">
                                      <p:cBhvr additive="base">
                                        <p:cTn id="67" dur="1250" fill="hold"/>
                                        <p:tgtEl>
                                          <p:spTgt spid="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1250" fill="hold"/>
                                        <p:tgtEl>
                                          <p:spTgt spid="9"/>
                                        </p:tgtEl>
                                        <p:attrNameLst>
                                          <p:attrName>ppt_x</p:attrName>
                                        </p:attrNameLst>
                                      </p:cBhvr>
                                      <p:tavLst>
                                        <p:tav tm="0">
                                          <p:val>
                                            <p:strVal val="#ppt_x"/>
                                          </p:val>
                                        </p:tav>
                                        <p:tav tm="100000">
                                          <p:val>
                                            <p:strVal val="#ppt_x"/>
                                          </p:val>
                                        </p:tav>
                                      </p:tavLst>
                                    </p:anim>
                                    <p:anim calcmode="lin" valueType="num">
                                      <p:cBhvr additive="base">
                                        <p:cTn id="71" dur="1250" fill="hold"/>
                                        <p:tgtEl>
                                          <p:spTgt spid="9"/>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1250" fill="hold"/>
                                        <p:tgtEl>
                                          <p:spTgt spid="10"/>
                                        </p:tgtEl>
                                        <p:attrNameLst>
                                          <p:attrName>ppt_x</p:attrName>
                                        </p:attrNameLst>
                                      </p:cBhvr>
                                      <p:tavLst>
                                        <p:tav tm="0">
                                          <p:val>
                                            <p:strVal val="#ppt_x"/>
                                          </p:val>
                                        </p:tav>
                                        <p:tav tm="100000">
                                          <p:val>
                                            <p:strVal val="#ppt_x"/>
                                          </p:val>
                                        </p:tav>
                                      </p:tavLst>
                                    </p:anim>
                                    <p:anim calcmode="lin" valueType="num">
                                      <p:cBhvr additive="base">
                                        <p:cTn id="75" dur="1250" fill="hold"/>
                                        <p:tgtEl>
                                          <p:spTgt spid="1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1250" fill="hold"/>
                                        <p:tgtEl>
                                          <p:spTgt spid="11"/>
                                        </p:tgtEl>
                                        <p:attrNameLst>
                                          <p:attrName>ppt_x</p:attrName>
                                        </p:attrNameLst>
                                      </p:cBhvr>
                                      <p:tavLst>
                                        <p:tav tm="0">
                                          <p:val>
                                            <p:strVal val="#ppt_x"/>
                                          </p:val>
                                        </p:tav>
                                        <p:tav tm="100000">
                                          <p:val>
                                            <p:strVal val="#ppt_x"/>
                                          </p:val>
                                        </p:tav>
                                      </p:tavLst>
                                    </p:anim>
                                    <p:anim calcmode="lin" valueType="num">
                                      <p:cBhvr additive="base">
                                        <p:cTn id="79" dur="1250" fill="hold"/>
                                        <p:tgtEl>
                                          <p:spTgt spid="11"/>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1250" fill="hold"/>
                                        <p:tgtEl>
                                          <p:spTgt spid="12"/>
                                        </p:tgtEl>
                                        <p:attrNameLst>
                                          <p:attrName>ppt_x</p:attrName>
                                        </p:attrNameLst>
                                      </p:cBhvr>
                                      <p:tavLst>
                                        <p:tav tm="0">
                                          <p:val>
                                            <p:strVal val="#ppt_x"/>
                                          </p:val>
                                        </p:tav>
                                        <p:tav tm="100000">
                                          <p:val>
                                            <p:strVal val="#ppt_x"/>
                                          </p:val>
                                        </p:tav>
                                      </p:tavLst>
                                    </p:anim>
                                    <p:anim calcmode="lin" valueType="num">
                                      <p:cBhvr additive="base">
                                        <p:cTn id="83"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23" grpId="0" animBg="1"/>
      <p:bldP spid="6" grpId="0" animBg="1"/>
      <p:bldP spid="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smtClean="0"/>
              <a:t>04</a:t>
            </a:r>
            <a:endParaRPr lang="zh-CN" altLang="en-US" dirty="0"/>
          </a:p>
        </p:txBody>
      </p:sp>
      <p:sp>
        <p:nvSpPr>
          <p:cNvPr id="11" name="文本占位符 10"/>
          <p:cNvSpPr>
            <a:spLocks noGrp="1"/>
          </p:cNvSpPr>
          <p:nvPr>
            <p:ph type="body" sz="quarter" idx="11"/>
          </p:nvPr>
        </p:nvSpPr>
        <p:spPr/>
        <p:txBody>
          <a:bodyPr/>
          <a:lstStyle/>
          <a:p>
            <a:r>
              <a:rPr lang="zh-CN" altLang="en-US" dirty="0"/>
              <a:t>“两学一做”</a:t>
            </a:r>
            <a:r>
              <a:rPr lang="zh-CN" altLang="en-US" dirty="0" smtClean="0"/>
              <a:t>的主要措施</a:t>
            </a:r>
            <a:endParaRPr lang="zh-CN" altLang="en-US" dirty="0"/>
          </a:p>
        </p:txBody>
      </p:sp>
    </p:spTree>
    <p:extLst>
      <p:ext uri="{BB962C8B-B14F-4D97-AF65-F5344CB8AC3E}">
        <p14:creationId xmlns:p14="http://schemas.microsoft.com/office/powerpoint/2010/main" val="4246832410"/>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主要措施：</a:t>
            </a:r>
            <a:r>
              <a:rPr lang="zh-CN" altLang="en-US" dirty="0" smtClean="0">
                <a:solidFill>
                  <a:schemeClr val="accent1"/>
                </a:solidFill>
              </a:rPr>
              <a:t>围绕专题学习讨论</a:t>
            </a:r>
            <a:endParaRPr lang="zh-CN" altLang="en-US" dirty="0">
              <a:solidFill>
                <a:schemeClr val="accent1"/>
              </a:solidFill>
            </a:endParaRPr>
          </a:p>
        </p:txBody>
      </p:sp>
      <p:sp>
        <p:nvSpPr>
          <p:cNvPr id="6" name="矩形 5"/>
          <p:cNvSpPr/>
          <p:nvPr/>
        </p:nvSpPr>
        <p:spPr>
          <a:xfrm>
            <a:off x="4644008" y="2563080"/>
            <a:ext cx="1277888" cy="4320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smtClean="0"/>
              <a:t>党小组</a:t>
            </a:r>
            <a:endParaRPr lang="zh-CN" altLang="en-US" sz="1600" dirty="0"/>
          </a:p>
        </p:txBody>
      </p:sp>
      <p:sp>
        <p:nvSpPr>
          <p:cNvPr id="8" name="矩形 7"/>
          <p:cNvSpPr/>
          <p:nvPr/>
        </p:nvSpPr>
        <p:spPr>
          <a:xfrm>
            <a:off x="3657669" y="2563080"/>
            <a:ext cx="936000" cy="9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solidFill>
                  <a:schemeClr val="accent1"/>
                </a:solidFill>
                <a:latin typeface="+mj-ea"/>
                <a:ea typeface="+mj-ea"/>
              </a:rPr>
              <a:t>集中</a:t>
            </a:r>
            <a:endParaRPr lang="en-US" altLang="zh-CN" sz="2000" b="1" dirty="0" smtClean="0">
              <a:solidFill>
                <a:schemeClr val="accent1"/>
              </a:solidFill>
              <a:latin typeface="+mj-ea"/>
              <a:ea typeface="+mj-ea"/>
            </a:endParaRPr>
          </a:p>
          <a:p>
            <a:pPr algn="ctr"/>
            <a:r>
              <a:rPr lang="zh-CN" altLang="en-US" sz="2000" b="1" dirty="0" smtClean="0">
                <a:solidFill>
                  <a:schemeClr val="accent1"/>
                </a:solidFill>
                <a:latin typeface="+mj-ea"/>
                <a:ea typeface="+mj-ea"/>
              </a:rPr>
              <a:t>学习</a:t>
            </a:r>
            <a:endParaRPr lang="zh-CN" altLang="en-US" sz="2000" b="1" dirty="0">
              <a:solidFill>
                <a:schemeClr val="accent1"/>
              </a:solidFill>
              <a:latin typeface="+mj-ea"/>
              <a:ea typeface="+mj-ea"/>
            </a:endParaRPr>
          </a:p>
        </p:txBody>
      </p:sp>
      <p:sp>
        <p:nvSpPr>
          <p:cNvPr id="73" name="矩形 72"/>
          <p:cNvSpPr/>
          <p:nvPr/>
        </p:nvSpPr>
        <p:spPr>
          <a:xfrm>
            <a:off x="4644008" y="3045308"/>
            <a:ext cx="1277889" cy="4320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dirty="0"/>
              <a:t>不设</a:t>
            </a:r>
            <a:r>
              <a:rPr lang="zh-CN" altLang="en-US" sz="1600" dirty="0" smtClean="0"/>
              <a:t>党小组</a:t>
            </a:r>
            <a:endParaRPr lang="zh-CN" altLang="en-US" sz="1600" dirty="0"/>
          </a:p>
        </p:txBody>
      </p:sp>
      <p:sp>
        <p:nvSpPr>
          <p:cNvPr id="78" name="矩形 77"/>
          <p:cNvSpPr/>
          <p:nvPr/>
        </p:nvSpPr>
        <p:spPr>
          <a:xfrm>
            <a:off x="5972811" y="2563080"/>
            <a:ext cx="2844316" cy="43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400" dirty="0" smtClean="0">
                <a:solidFill>
                  <a:schemeClr val="accent1"/>
                </a:solidFill>
              </a:rPr>
              <a:t>要</a:t>
            </a:r>
            <a:r>
              <a:rPr lang="zh-CN" altLang="en-US" sz="1400" dirty="0">
                <a:solidFill>
                  <a:schemeClr val="accent1"/>
                </a:solidFill>
              </a:rPr>
              <a:t>定期组织党员</a:t>
            </a:r>
            <a:r>
              <a:rPr lang="zh-CN" altLang="en-US" sz="1400" dirty="0" smtClean="0">
                <a:solidFill>
                  <a:schemeClr val="accent1"/>
                </a:solidFill>
              </a:rPr>
              <a:t>集中学习</a:t>
            </a:r>
            <a:endParaRPr lang="zh-CN" altLang="en-US" sz="1400" dirty="0">
              <a:solidFill>
                <a:schemeClr val="accent1"/>
              </a:solidFill>
            </a:endParaRPr>
          </a:p>
        </p:txBody>
      </p:sp>
      <p:sp>
        <p:nvSpPr>
          <p:cNvPr id="79" name="矩形 78"/>
          <p:cNvSpPr/>
          <p:nvPr/>
        </p:nvSpPr>
        <p:spPr>
          <a:xfrm>
            <a:off x="5972811" y="3045308"/>
            <a:ext cx="2844316" cy="43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400" dirty="0">
                <a:solidFill>
                  <a:schemeClr val="accent1"/>
                </a:solidFill>
              </a:rPr>
              <a:t>以党支部为单位集中学习</a:t>
            </a:r>
          </a:p>
        </p:txBody>
      </p:sp>
      <p:sp>
        <p:nvSpPr>
          <p:cNvPr id="80" name="矩形 79"/>
          <p:cNvSpPr/>
          <p:nvPr/>
        </p:nvSpPr>
        <p:spPr>
          <a:xfrm>
            <a:off x="3657669" y="3539768"/>
            <a:ext cx="936000" cy="93600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solidFill>
                  <a:schemeClr val="tx1"/>
                </a:solidFill>
                <a:latin typeface="+mj-ea"/>
                <a:ea typeface="+mj-ea"/>
              </a:rPr>
              <a:t>组织</a:t>
            </a:r>
            <a:r>
              <a:rPr lang="zh-CN" altLang="en-US" sz="2000" b="1" dirty="0">
                <a:solidFill>
                  <a:schemeClr val="tx1"/>
                </a:solidFill>
                <a:latin typeface="+mj-ea"/>
                <a:ea typeface="+mj-ea"/>
              </a:rPr>
              <a:t>讨论</a:t>
            </a:r>
          </a:p>
        </p:txBody>
      </p:sp>
      <p:sp>
        <p:nvSpPr>
          <p:cNvPr id="82" name="矩形 81"/>
          <p:cNvSpPr/>
          <p:nvPr/>
        </p:nvSpPr>
        <p:spPr>
          <a:xfrm>
            <a:off x="5288734" y="3539768"/>
            <a:ext cx="3528393" cy="93600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600" smtClean="0">
                <a:solidFill>
                  <a:schemeClr val="tx1"/>
                </a:solidFill>
                <a:latin typeface="+mj-ea"/>
                <a:ea typeface="+mj-ea"/>
              </a:rPr>
              <a:t>党支部每季度召开</a:t>
            </a:r>
            <a:r>
              <a:rPr lang="zh-CN" altLang="en-US" sz="1600" dirty="0" smtClean="0">
                <a:solidFill>
                  <a:schemeClr val="tx1"/>
                </a:solidFill>
                <a:latin typeface="+mj-ea"/>
                <a:ea typeface="+mj-ea"/>
              </a:rPr>
              <a:t>一次全体党员会议</a:t>
            </a:r>
            <a:endParaRPr lang="en-US" altLang="zh-CN" sz="1600" dirty="0" smtClean="0">
              <a:solidFill>
                <a:schemeClr val="tx1"/>
              </a:solidFill>
              <a:latin typeface="+mj-ea"/>
              <a:ea typeface="+mj-ea"/>
            </a:endParaRPr>
          </a:p>
          <a:p>
            <a:r>
              <a:rPr lang="zh-CN" altLang="en-US" sz="1600" dirty="0" smtClean="0">
                <a:solidFill>
                  <a:schemeClr val="tx1"/>
                </a:solidFill>
                <a:latin typeface="+mj-ea"/>
                <a:ea typeface="+mj-ea"/>
              </a:rPr>
              <a:t>每次围绕一个专题组织讨论</a:t>
            </a:r>
            <a:endParaRPr lang="zh-CN" altLang="en-US" sz="1600" dirty="0">
              <a:solidFill>
                <a:schemeClr val="tx1"/>
              </a:solidFill>
              <a:latin typeface="+mj-ea"/>
              <a:ea typeface="+mj-ea"/>
            </a:endParaRPr>
          </a:p>
        </p:txBody>
      </p:sp>
      <p:sp>
        <p:nvSpPr>
          <p:cNvPr id="59" name="矩形 58"/>
          <p:cNvSpPr/>
          <p:nvPr/>
        </p:nvSpPr>
        <p:spPr>
          <a:xfrm>
            <a:off x="4644008" y="3539768"/>
            <a:ext cx="572718" cy="936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dirty="0">
              <a:solidFill>
                <a:schemeClr val="tx1"/>
              </a:solidFill>
              <a:latin typeface="+mj-ea"/>
              <a:ea typeface="+mj-ea"/>
            </a:endParaRPr>
          </a:p>
        </p:txBody>
      </p:sp>
      <p:grpSp>
        <p:nvGrpSpPr>
          <p:cNvPr id="60" name="组合 59"/>
          <p:cNvGrpSpPr/>
          <p:nvPr/>
        </p:nvGrpSpPr>
        <p:grpSpPr>
          <a:xfrm>
            <a:off x="8028384" y="1609497"/>
            <a:ext cx="729358" cy="729358"/>
            <a:chOff x="7813429" y="1622304"/>
            <a:chExt cx="792000" cy="792000"/>
          </a:xfrm>
        </p:grpSpPr>
        <p:grpSp>
          <p:nvGrpSpPr>
            <p:cNvPr id="61" name="组合 6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3" name="矩形 6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4" name="直接连接符 6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论</a:t>
              </a:r>
              <a:endParaRPr lang="zh-CN" altLang="en-US" sz="3200" b="1" dirty="0">
                <a:solidFill>
                  <a:schemeClr val="accent1"/>
                </a:solidFill>
              </a:endParaRPr>
            </a:p>
          </p:txBody>
        </p:sp>
      </p:grpSp>
      <p:grpSp>
        <p:nvGrpSpPr>
          <p:cNvPr id="66" name="组合 65"/>
          <p:cNvGrpSpPr/>
          <p:nvPr/>
        </p:nvGrpSpPr>
        <p:grpSpPr>
          <a:xfrm>
            <a:off x="7235159" y="1609497"/>
            <a:ext cx="729358" cy="729358"/>
            <a:chOff x="7813429" y="1622304"/>
            <a:chExt cx="792000" cy="792000"/>
          </a:xfrm>
        </p:grpSpPr>
        <p:grpSp>
          <p:nvGrpSpPr>
            <p:cNvPr id="67" name="组合 6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9" name="矩形 6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0" name="直接连接符 6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a:solidFill>
                    <a:schemeClr val="accent1"/>
                  </a:solidFill>
                </a:rPr>
                <a:t>讨</a:t>
              </a:r>
            </a:p>
          </p:txBody>
        </p:sp>
      </p:grpSp>
      <p:grpSp>
        <p:nvGrpSpPr>
          <p:cNvPr id="72" name="组合 71"/>
          <p:cNvGrpSpPr/>
          <p:nvPr/>
        </p:nvGrpSpPr>
        <p:grpSpPr>
          <a:xfrm>
            <a:off x="6441933" y="1609497"/>
            <a:ext cx="729358" cy="729358"/>
            <a:chOff x="7813429" y="1622304"/>
            <a:chExt cx="792000" cy="792000"/>
          </a:xfrm>
        </p:grpSpPr>
        <p:grpSp>
          <p:nvGrpSpPr>
            <p:cNvPr id="74" name="组合 73"/>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6" name="矩形 75"/>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7" name="直接连接符 76"/>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习</a:t>
              </a:r>
              <a:endParaRPr lang="zh-CN" altLang="en-US" sz="3200" b="1" dirty="0">
                <a:solidFill>
                  <a:schemeClr val="accent1"/>
                </a:solidFill>
              </a:endParaRPr>
            </a:p>
          </p:txBody>
        </p:sp>
      </p:grpSp>
      <p:grpSp>
        <p:nvGrpSpPr>
          <p:cNvPr id="85" name="组合 84"/>
          <p:cNvGrpSpPr/>
          <p:nvPr/>
        </p:nvGrpSpPr>
        <p:grpSpPr>
          <a:xfrm>
            <a:off x="5648707" y="1609497"/>
            <a:ext cx="729358" cy="729358"/>
            <a:chOff x="7813429" y="1622304"/>
            <a:chExt cx="792000" cy="792000"/>
          </a:xfrm>
        </p:grpSpPr>
        <p:grpSp>
          <p:nvGrpSpPr>
            <p:cNvPr id="86" name="组合 85"/>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88" name="矩形 87"/>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9" name="直接连接符 88"/>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学</a:t>
              </a:r>
              <a:endParaRPr lang="zh-CN" altLang="en-US" sz="3200" b="1" dirty="0">
                <a:solidFill>
                  <a:schemeClr val="accent1"/>
                </a:solidFill>
              </a:endParaRPr>
            </a:p>
          </p:txBody>
        </p:sp>
      </p:grpSp>
      <p:sp>
        <p:nvSpPr>
          <p:cNvPr id="91" name="矩形 90"/>
          <p:cNvSpPr/>
          <p:nvPr/>
        </p:nvSpPr>
        <p:spPr>
          <a:xfrm>
            <a:off x="4283969" y="1974176"/>
            <a:ext cx="1181520" cy="369332"/>
          </a:xfrm>
          <a:prstGeom prst="rect">
            <a:avLst/>
          </a:prstGeom>
        </p:spPr>
        <p:txBody>
          <a:bodyPr wrap="square">
            <a:spAutoFit/>
          </a:bodyPr>
          <a:lstStyle/>
          <a:p>
            <a:pPr algn="ctr"/>
            <a:r>
              <a:rPr lang="zh-CN" altLang="en-US" b="1" dirty="0" smtClean="0"/>
              <a:t>围绕专题</a:t>
            </a:r>
            <a:endParaRPr lang="zh-CN" altLang="en-US" b="1" dirty="0"/>
          </a:p>
        </p:txBody>
      </p:sp>
      <p:pic>
        <p:nvPicPr>
          <p:cNvPr id="83"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32"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8" name="TextBox 45"/>
          <p:cNvSpPr txBox="1"/>
          <p:nvPr/>
        </p:nvSpPr>
        <p:spPr>
          <a:xfrm>
            <a:off x="1547664" y="2099632"/>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之一</a:t>
            </a:r>
            <a:endParaRPr lang="zh-CN" altLang="en-US" sz="2000" b="1" dirty="0">
              <a:latin typeface="微软雅黑" pitchFamily="34" charset="-122"/>
              <a:ea typeface="微软雅黑" pitchFamily="34" charset="-122"/>
            </a:endParaRPr>
          </a:p>
        </p:txBody>
      </p:sp>
      <p:sp>
        <p:nvSpPr>
          <p:cNvPr id="3" name="矩形 2"/>
          <p:cNvSpPr/>
          <p:nvPr/>
        </p:nvSpPr>
        <p:spPr>
          <a:xfrm>
            <a:off x="921748" y="3481625"/>
            <a:ext cx="1415772" cy="461665"/>
          </a:xfrm>
          <a:prstGeom prst="rect">
            <a:avLst/>
          </a:prstGeom>
        </p:spPr>
        <p:txBody>
          <a:bodyPr wrap="none">
            <a:spAutoFit/>
          </a:bodyPr>
          <a:lstStyle/>
          <a:p>
            <a:r>
              <a:rPr lang="zh-CN" altLang="en-US" sz="2400" b="1" smtClean="0">
                <a:latin typeface="微软雅黑" pitchFamily="34" charset="-122"/>
                <a:ea typeface="微软雅黑" pitchFamily="34" charset="-122"/>
              </a:rPr>
              <a:t>学习讨论</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145701632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500"/>
                                            <p:tgtEl>
                                              <p:spTgt spid="83"/>
                                            </p:tgtEl>
                                          </p:cBhvr>
                                        </p:animEffect>
                                        <p:anim calcmode="lin" valueType="num">
                                          <p:cBhvr>
                                            <p:cTn id="8" dur="1500" fill="hold"/>
                                            <p:tgtEl>
                                              <p:spTgt spid="83"/>
                                            </p:tgtEl>
                                            <p:attrNameLst>
                                              <p:attrName>ppt_x</p:attrName>
                                            </p:attrNameLst>
                                          </p:cBhvr>
                                          <p:tavLst>
                                            <p:tav tm="0">
                                              <p:val>
                                                <p:strVal val="#ppt_x"/>
                                              </p:val>
                                            </p:tav>
                                            <p:tav tm="100000">
                                              <p:val>
                                                <p:strVal val="#ppt_x"/>
                                              </p:val>
                                            </p:tav>
                                          </p:tavLst>
                                        </p:anim>
                                        <p:anim calcmode="lin" valueType="num">
                                          <p:cBhvr>
                                            <p:cTn id="9" dur="1500" fill="hold"/>
                                            <p:tgtEl>
                                              <p:spTgt spid="8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500"/>
                                            <p:tgtEl>
                                              <p:spTgt spid="98"/>
                                            </p:tgtEl>
                                          </p:cBhvr>
                                        </p:animEffect>
                                        <p:anim calcmode="lin" valueType="num">
                                          <p:cBhvr>
                                            <p:cTn id="13" dur="1500" fill="hold"/>
                                            <p:tgtEl>
                                              <p:spTgt spid="98"/>
                                            </p:tgtEl>
                                            <p:attrNameLst>
                                              <p:attrName>ppt_x</p:attrName>
                                            </p:attrNameLst>
                                          </p:cBhvr>
                                          <p:tavLst>
                                            <p:tav tm="0">
                                              <p:val>
                                                <p:strVal val="#ppt_x"/>
                                              </p:val>
                                            </p:tav>
                                            <p:tav tm="100000">
                                              <p:val>
                                                <p:strVal val="#ppt_x"/>
                                              </p:val>
                                            </p:tav>
                                          </p:tavLst>
                                        </p:anim>
                                        <p:anim calcmode="lin" valueType="num">
                                          <p:cBhvr>
                                            <p:cTn id="14" dur="15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p:cTn id="23" dur="1500" fill="hold"/>
                                            <p:tgtEl>
                                              <p:spTgt spid="91"/>
                                            </p:tgtEl>
                                            <p:attrNameLst>
                                              <p:attrName>ppt_w</p:attrName>
                                            </p:attrNameLst>
                                          </p:cBhvr>
                                          <p:tavLst>
                                            <p:tav tm="0">
                                              <p:val>
                                                <p:fltVal val="0"/>
                                              </p:val>
                                            </p:tav>
                                            <p:tav tm="100000">
                                              <p:val>
                                                <p:strVal val="#ppt_w"/>
                                              </p:val>
                                            </p:tav>
                                          </p:tavLst>
                                        </p:anim>
                                        <p:anim calcmode="lin" valueType="num">
                                          <p:cBhvr>
                                            <p:cTn id="24" dur="1500" fill="hold"/>
                                            <p:tgtEl>
                                              <p:spTgt spid="91"/>
                                            </p:tgtEl>
                                            <p:attrNameLst>
                                              <p:attrName>ppt_h</p:attrName>
                                            </p:attrNameLst>
                                          </p:cBhvr>
                                          <p:tavLst>
                                            <p:tav tm="0">
                                              <p:val>
                                                <p:fltVal val="0"/>
                                              </p:val>
                                            </p:tav>
                                            <p:tav tm="100000">
                                              <p:val>
                                                <p:strVal val="#ppt_h"/>
                                              </p:val>
                                            </p:tav>
                                          </p:tavLst>
                                        </p:anim>
                                        <p:anim calcmode="lin" valueType="num">
                                          <p:cBhvr>
                                            <p:cTn id="25" dur="1500" fill="hold"/>
                                            <p:tgtEl>
                                              <p:spTgt spid="91"/>
                                            </p:tgtEl>
                                            <p:attrNameLst>
                                              <p:attrName>style.rotation</p:attrName>
                                            </p:attrNameLst>
                                          </p:cBhvr>
                                          <p:tavLst>
                                            <p:tav tm="0">
                                              <p:val>
                                                <p:fltVal val="90"/>
                                              </p:val>
                                            </p:tav>
                                            <p:tav tm="100000">
                                              <p:val>
                                                <p:fltVal val="0"/>
                                              </p:val>
                                            </p:tav>
                                          </p:tavLst>
                                        </p:anim>
                                        <p:animEffect transition="in" filter="fade">
                                          <p:cBhvr>
                                            <p:cTn id="26" dur="1500"/>
                                            <p:tgtEl>
                                              <p:spTgt spid="91"/>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500" fill="hold"/>
                                            <p:tgtEl>
                                              <p:spTgt spid="85"/>
                                            </p:tgtEl>
                                            <p:attrNameLst>
                                              <p:attrName>ppt_w</p:attrName>
                                            </p:attrNameLst>
                                          </p:cBhvr>
                                          <p:tavLst>
                                            <p:tav tm="0">
                                              <p:val>
                                                <p:fltVal val="0"/>
                                              </p:val>
                                            </p:tav>
                                            <p:tav tm="100000">
                                              <p:val>
                                                <p:strVal val="#ppt_w"/>
                                              </p:val>
                                            </p:tav>
                                          </p:tavLst>
                                        </p:anim>
                                        <p:anim calcmode="lin" valueType="num">
                                          <p:cBhvr>
                                            <p:cTn id="31" dur="1500" fill="hold"/>
                                            <p:tgtEl>
                                              <p:spTgt spid="85"/>
                                            </p:tgtEl>
                                            <p:attrNameLst>
                                              <p:attrName>ppt_h</p:attrName>
                                            </p:attrNameLst>
                                          </p:cBhvr>
                                          <p:tavLst>
                                            <p:tav tm="0">
                                              <p:val>
                                                <p:fltVal val="0"/>
                                              </p:val>
                                            </p:tav>
                                            <p:tav tm="100000">
                                              <p:val>
                                                <p:strVal val="#ppt_h"/>
                                              </p:val>
                                            </p:tav>
                                          </p:tavLst>
                                        </p:anim>
                                        <p:animEffect transition="in" filter="fade">
                                          <p:cBhvr>
                                            <p:cTn id="32" dur="1500"/>
                                            <p:tgtEl>
                                              <p:spTgt spid="85"/>
                                            </p:tgtEl>
                                          </p:cBhvr>
                                        </p:animEffect>
                                      </p:childTnLst>
                                    </p:cTn>
                                  </p:par>
                                  <p:par>
                                    <p:cTn id="33" presetID="53" presetClass="entr" presetSubtype="16"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1500" fill="hold"/>
                                            <p:tgtEl>
                                              <p:spTgt spid="72"/>
                                            </p:tgtEl>
                                            <p:attrNameLst>
                                              <p:attrName>ppt_w</p:attrName>
                                            </p:attrNameLst>
                                          </p:cBhvr>
                                          <p:tavLst>
                                            <p:tav tm="0">
                                              <p:val>
                                                <p:fltVal val="0"/>
                                              </p:val>
                                            </p:tav>
                                            <p:tav tm="100000">
                                              <p:val>
                                                <p:strVal val="#ppt_w"/>
                                              </p:val>
                                            </p:tav>
                                          </p:tavLst>
                                        </p:anim>
                                        <p:anim calcmode="lin" valueType="num">
                                          <p:cBhvr>
                                            <p:cTn id="36" dur="1500" fill="hold"/>
                                            <p:tgtEl>
                                              <p:spTgt spid="72"/>
                                            </p:tgtEl>
                                            <p:attrNameLst>
                                              <p:attrName>ppt_h</p:attrName>
                                            </p:attrNameLst>
                                          </p:cBhvr>
                                          <p:tavLst>
                                            <p:tav tm="0">
                                              <p:val>
                                                <p:fltVal val="0"/>
                                              </p:val>
                                            </p:tav>
                                            <p:tav tm="100000">
                                              <p:val>
                                                <p:strVal val="#ppt_h"/>
                                              </p:val>
                                            </p:tav>
                                          </p:tavLst>
                                        </p:anim>
                                        <p:animEffect transition="in" filter="fade">
                                          <p:cBhvr>
                                            <p:cTn id="37" dur="1500"/>
                                            <p:tgtEl>
                                              <p:spTgt spid="72"/>
                                            </p:tgtEl>
                                          </p:cBhvr>
                                        </p:animEffect>
                                      </p:childTnLst>
                                    </p:cTn>
                                  </p:par>
                                  <p:par>
                                    <p:cTn id="38" presetID="53" presetClass="entr" presetSubtype="16"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1500" fill="hold"/>
                                            <p:tgtEl>
                                              <p:spTgt spid="66"/>
                                            </p:tgtEl>
                                            <p:attrNameLst>
                                              <p:attrName>ppt_w</p:attrName>
                                            </p:attrNameLst>
                                          </p:cBhvr>
                                          <p:tavLst>
                                            <p:tav tm="0">
                                              <p:val>
                                                <p:fltVal val="0"/>
                                              </p:val>
                                            </p:tav>
                                            <p:tav tm="100000">
                                              <p:val>
                                                <p:strVal val="#ppt_w"/>
                                              </p:val>
                                            </p:tav>
                                          </p:tavLst>
                                        </p:anim>
                                        <p:anim calcmode="lin" valueType="num">
                                          <p:cBhvr>
                                            <p:cTn id="41" dur="1500" fill="hold"/>
                                            <p:tgtEl>
                                              <p:spTgt spid="66"/>
                                            </p:tgtEl>
                                            <p:attrNameLst>
                                              <p:attrName>ppt_h</p:attrName>
                                            </p:attrNameLst>
                                          </p:cBhvr>
                                          <p:tavLst>
                                            <p:tav tm="0">
                                              <p:val>
                                                <p:fltVal val="0"/>
                                              </p:val>
                                            </p:tav>
                                            <p:tav tm="100000">
                                              <p:val>
                                                <p:strVal val="#ppt_h"/>
                                              </p:val>
                                            </p:tav>
                                          </p:tavLst>
                                        </p:anim>
                                        <p:animEffect transition="in" filter="fade">
                                          <p:cBhvr>
                                            <p:cTn id="42" dur="1500"/>
                                            <p:tgtEl>
                                              <p:spTgt spid="66"/>
                                            </p:tgtEl>
                                          </p:cBhvr>
                                        </p:animEffect>
                                      </p:childTnLst>
                                    </p:cTn>
                                  </p:par>
                                  <p:par>
                                    <p:cTn id="43" presetID="53" presetClass="entr" presetSubtype="16"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p:cTn id="45" dur="1500" fill="hold"/>
                                            <p:tgtEl>
                                              <p:spTgt spid="60"/>
                                            </p:tgtEl>
                                            <p:attrNameLst>
                                              <p:attrName>ppt_w</p:attrName>
                                            </p:attrNameLst>
                                          </p:cBhvr>
                                          <p:tavLst>
                                            <p:tav tm="0">
                                              <p:val>
                                                <p:fltVal val="0"/>
                                              </p:val>
                                            </p:tav>
                                            <p:tav tm="100000">
                                              <p:val>
                                                <p:strVal val="#ppt_w"/>
                                              </p:val>
                                            </p:tav>
                                          </p:tavLst>
                                        </p:anim>
                                        <p:anim calcmode="lin" valueType="num">
                                          <p:cBhvr>
                                            <p:cTn id="46" dur="1500" fill="hold"/>
                                            <p:tgtEl>
                                              <p:spTgt spid="60"/>
                                            </p:tgtEl>
                                            <p:attrNameLst>
                                              <p:attrName>ppt_h</p:attrName>
                                            </p:attrNameLst>
                                          </p:cBhvr>
                                          <p:tavLst>
                                            <p:tav tm="0">
                                              <p:val>
                                                <p:fltVal val="0"/>
                                              </p:val>
                                            </p:tav>
                                            <p:tav tm="100000">
                                              <p:val>
                                                <p:strVal val="#ppt_h"/>
                                              </p:val>
                                            </p:tav>
                                          </p:tavLst>
                                        </p:anim>
                                        <p:animEffect transition="in" filter="fade">
                                          <p:cBhvr>
                                            <p:cTn id="47" dur="1500"/>
                                            <p:tgtEl>
                                              <p:spTgt spid="60"/>
                                            </p:tgtEl>
                                          </p:cBhvr>
                                        </p:animEffect>
                                      </p:childTnLst>
                                    </p:cTn>
                                  </p:par>
                                </p:childTnLst>
                              </p:cTn>
                            </p:par>
                            <p:par>
                              <p:cTn id="48" fill="hold">
                                <p:stCondLst>
                                  <p:cond delay="4500"/>
                                </p:stCondLst>
                                <p:childTnLst>
                                  <p:par>
                                    <p:cTn id="49" presetID="2" presetClass="entr" presetSubtype="2" fill="hold" grpId="0" nodeType="afterEffect" p14:presetBounceEnd="33333">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14:bounceEnd="33333">
                                          <p:cBhvr additive="base">
                                            <p:cTn id="51" dur="1250" fill="hold"/>
                                            <p:tgtEl>
                                              <p:spTgt spid="8"/>
                                            </p:tgtEl>
                                            <p:attrNameLst>
                                              <p:attrName>ppt_x</p:attrName>
                                            </p:attrNameLst>
                                          </p:cBhvr>
                                          <p:tavLst>
                                            <p:tav tm="0">
                                              <p:val>
                                                <p:strVal val="1+#ppt_w/2"/>
                                              </p:val>
                                            </p:tav>
                                            <p:tav tm="100000">
                                              <p:val>
                                                <p:strVal val="#ppt_x"/>
                                              </p:val>
                                            </p:tav>
                                          </p:tavLst>
                                        </p:anim>
                                        <p:anim calcmode="lin" valueType="num" p14:bounceEnd="33333">
                                          <p:cBhvr additive="base">
                                            <p:cTn id="52" dur="1250" fill="hold"/>
                                            <p:tgtEl>
                                              <p:spTgt spid="8"/>
                                            </p:tgtEl>
                                            <p:attrNameLst>
                                              <p:attrName>ppt_y</p:attrName>
                                            </p:attrNameLst>
                                          </p:cBhvr>
                                          <p:tavLst>
                                            <p:tav tm="0">
                                              <p:val>
                                                <p:strVal val="#ppt_y"/>
                                              </p:val>
                                            </p:tav>
                                            <p:tav tm="100000">
                                              <p:val>
                                                <p:strVal val="#ppt_y"/>
                                              </p:val>
                                            </p:tav>
                                          </p:tavLst>
                                        </p:anim>
                                      </p:childTnLst>
                                    </p:cTn>
                                  </p:par>
                                </p:childTnLst>
                              </p:cTn>
                            </p:par>
                            <p:par>
                              <p:cTn id="53" fill="hold">
                                <p:stCondLst>
                                  <p:cond delay="5750"/>
                                </p:stCondLst>
                                <p:childTnLst>
                                  <p:par>
                                    <p:cTn id="54" presetID="47"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500"/>
                                            <p:tgtEl>
                                              <p:spTgt spid="6"/>
                                            </p:tgtEl>
                                          </p:cBhvr>
                                        </p:animEffect>
                                        <p:anim calcmode="lin" valueType="num">
                                          <p:cBhvr>
                                            <p:cTn id="57" dur="1500" fill="hold"/>
                                            <p:tgtEl>
                                              <p:spTgt spid="6"/>
                                            </p:tgtEl>
                                            <p:attrNameLst>
                                              <p:attrName>ppt_x</p:attrName>
                                            </p:attrNameLst>
                                          </p:cBhvr>
                                          <p:tavLst>
                                            <p:tav tm="0">
                                              <p:val>
                                                <p:strVal val="#ppt_x"/>
                                              </p:val>
                                            </p:tav>
                                            <p:tav tm="100000">
                                              <p:val>
                                                <p:strVal val="#ppt_x"/>
                                              </p:val>
                                            </p:tav>
                                          </p:tavLst>
                                        </p:anim>
                                        <p:anim calcmode="lin" valueType="num">
                                          <p:cBhvr>
                                            <p:cTn id="58" dur="15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1500"/>
                                            <p:tgtEl>
                                              <p:spTgt spid="73"/>
                                            </p:tgtEl>
                                          </p:cBhvr>
                                        </p:animEffect>
                                        <p:anim calcmode="lin" valueType="num">
                                          <p:cBhvr>
                                            <p:cTn id="62" dur="1500" fill="hold"/>
                                            <p:tgtEl>
                                              <p:spTgt spid="73"/>
                                            </p:tgtEl>
                                            <p:attrNameLst>
                                              <p:attrName>ppt_x</p:attrName>
                                            </p:attrNameLst>
                                          </p:cBhvr>
                                          <p:tavLst>
                                            <p:tav tm="0">
                                              <p:val>
                                                <p:strVal val="#ppt_x"/>
                                              </p:val>
                                            </p:tav>
                                            <p:tav tm="100000">
                                              <p:val>
                                                <p:strVal val="#ppt_x"/>
                                              </p:val>
                                            </p:tav>
                                          </p:tavLst>
                                        </p:anim>
                                        <p:anim calcmode="lin" valueType="num">
                                          <p:cBhvr>
                                            <p:cTn id="63" dur="1500" fill="hold"/>
                                            <p:tgtEl>
                                              <p:spTgt spid="73"/>
                                            </p:tgtEl>
                                            <p:attrNameLst>
                                              <p:attrName>ppt_y</p:attrName>
                                            </p:attrNameLst>
                                          </p:cBhvr>
                                          <p:tavLst>
                                            <p:tav tm="0">
                                              <p:val>
                                                <p:strVal val="#ppt_y+.1"/>
                                              </p:val>
                                            </p:tav>
                                            <p:tav tm="100000">
                                              <p:val>
                                                <p:strVal val="#ppt_y"/>
                                              </p:val>
                                            </p:tav>
                                          </p:tavLst>
                                        </p:anim>
                                      </p:childTnLst>
                                    </p:cTn>
                                  </p:par>
                                </p:childTnLst>
                              </p:cTn>
                            </p:par>
                            <p:par>
                              <p:cTn id="64" fill="hold">
                                <p:stCondLst>
                                  <p:cond delay="7250"/>
                                </p:stCondLst>
                                <p:childTnLst>
                                  <p:par>
                                    <p:cTn id="65" presetID="2" presetClass="entr" presetSubtype="2" fill="hold" grpId="0" nodeType="afterEffect" p14:presetBounceEnd="33333">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3333">
                                          <p:cBhvr additive="base">
                                            <p:cTn id="67" dur="1250" fill="hold"/>
                                            <p:tgtEl>
                                              <p:spTgt spid="78"/>
                                            </p:tgtEl>
                                            <p:attrNameLst>
                                              <p:attrName>ppt_x</p:attrName>
                                            </p:attrNameLst>
                                          </p:cBhvr>
                                          <p:tavLst>
                                            <p:tav tm="0">
                                              <p:val>
                                                <p:strVal val="1+#ppt_w/2"/>
                                              </p:val>
                                            </p:tav>
                                            <p:tav tm="100000">
                                              <p:val>
                                                <p:strVal val="#ppt_x"/>
                                              </p:val>
                                            </p:tav>
                                          </p:tavLst>
                                        </p:anim>
                                        <p:anim calcmode="lin" valueType="num" p14:bounceEnd="33333">
                                          <p:cBhvr additive="base">
                                            <p:cTn id="68" dur="1250" fill="hold"/>
                                            <p:tgtEl>
                                              <p:spTgt spid="78"/>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14:presetBounceEnd="33333">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14:bounceEnd="33333">
                                          <p:cBhvr additive="base">
                                            <p:cTn id="71" dur="1250" fill="hold"/>
                                            <p:tgtEl>
                                              <p:spTgt spid="79"/>
                                            </p:tgtEl>
                                            <p:attrNameLst>
                                              <p:attrName>ppt_x</p:attrName>
                                            </p:attrNameLst>
                                          </p:cBhvr>
                                          <p:tavLst>
                                            <p:tav tm="0">
                                              <p:val>
                                                <p:strVal val="1+#ppt_w/2"/>
                                              </p:val>
                                            </p:tav>
                                            <p:tav tm="100000">
                                              <p:val>
                                                <p:strVal val="#ppt_x"/>
                                              </p:val>
                                            </p:tav>
                                          </p:tavLst>
                                        </p:anim>
                                        <p:anim calcmode="lin" valueType="num" p14:bounceEnd="33333">
                                          <p:cBhvr additive="base">
                                            <p:cTn id="72" dur="1250" fill="hold"/>
                                            <p:tgtEl>
                                              <p:spTgt spid="79"/>
                                            </p:tgtEl>
                                            <p:attrNameLst>
                                              <p:attrName>ppt_y</p:attrName>
                                            </p:attrNameLst>
                                          </p:cBhvr>
                                          <p:tavLst>
                                            <p:tav tm="0">
                                              <p:val>
                                                <p:strVal val="#ppt_y"/>
                                              </p:val>
                                            </p:tav>
                                            <p:tav tm="100000">
                                              <p:val>
                                                <p:strVal val="#ppt_y"/>
                                              </p:val>
                                            </p:tav>
                                          </p:tavLst>
                                        </p:anim>
                                      </p:childTnLst>
                                    </p:cTn>
                                  </p:par>
                                </p:childTnLst>
                              </p:cTn>
                            </p:par>
                            <p:par>
                              <p:cTn id="73" fill="hold">
                                <p:stCondLst>
                                  <p:cond delay="8500"/>
                                </p:stCondLst>
                                <p:childTnLst>
                                  <p:par>
                                    <p:cTn id="74" presetID="31" presetClass="entr" presetSubtype="0" fill="hold" grpId="0" nodeType="afterEffect">
                                      <p:stCondLst>
                                        <p:cond delay="0"/>
                                      </p:stCondLst>
                                      <p:childTnLst>
                                        <p:set>
                                          <p:cBhvr>
                                            <p:cTn id="75" dur="1" fill="hold">
                                              <p:stCondLst>
                                                <p:cond delay="0"/>
                                              </p:stCondLst>
                                            </p:cTn>
                                            <p:tgtEl>
                                              <p:spTgt spid="80"/>
                                            </p:tgtEl>
                                            <p:attrNameLst>
                                              <p:attrName>style.visibility</p:attrName>
                                            </p:attrNameLst>
                                          </p:cBhvr>
                                          <p:to>
                                            <p:strVal val="visible"/>
                                          </p:to>
                                        </p:set>
                                        <p:anim calcmode="lin" valueType="num">
                                          <p:cBhvr>
                                            <p:cTn id="76" dur="1500" fill="hold"/>
                                            <p:tgtEl>
                                              <p:spTgt spid="80"/>
                                            </p:tgtEl>
                                            <p:attrNameLst>
                                              <p:attrName>ppt_w</p:attrName>
                                            </p:attrNameLst>
                                          </p:cBhvr>
                                          <p:tavLst>
                                            <p:tav tm="0">
                                              <p:val>
                                                <p:fltVal val="0"/>
                                              </p:val>
                                            </p:tav>
                                            <p:tav tm="100000">
                                              <p:val>
                                                <p:strVal val="#ppt_w"/>
                                              </p:val>
                                            </p:tav>
                                          </p:tavLst>
                                        </p:anim>
                                        <p:anim calcmode="lin" valueType="num">
                                          <p:cBhvr>
                                            <p:cTn id="77" dur="1500" fill="hold"/>
                                            <p:tgtEl>
                                              <p:spTgt spid="80"/>
                                            </p:tgtEl>
                                            <p:attrNameLst>
                                              <p:attrName>ppt_h</p:attrName>
                                            </p:attrNameLst>
                                          </p:cBhvr>
                                          <p:tavLst>
                                            <p:tav tm="0">
                                              <p:val>
                                                <p:fltVal val="0"/>
                                              </p:val>
                                            </p:tav>
                                            <p:tav tm="100000">
                                              <p:val>
                                                <p:strVal val="#ppt_h"/>
                                              </p:val>
                                            </p:tav>
                                          </p:tavLst>
                                        </p:anim>
                                        <p:anim calcmode="lin" valueType="num">
                                          <p:cBhvr>
                                            <p:cTn id="78" dur="1500" fill="hold"/>
                                            <p:tgtEl>
                                              <p:spTgt spid="80"/>
                                            </p:tgtEl>
                                            <p:attrNameLst>
                                              <p:attrName>style.rotation</p:attrName>
                                            </p:attrNameLst>
                                          </p:cBhvr>
                                          <p:tavLst>
                                            <p:tav tm="0">
                                              <p:val>
                                                <p:fltVal val="90"/>
                                              </p:val>
                                            </p:tav>
                                            <p:tav tm="100000">
                                              <p:val>
                                                <p:fltVal val="0"/>
                                              </p:val>
                                            </p:tav>
                                          </p:tavLst>
                                        </p:anim>
                                        <p:animEffect transition="in" filter="fade">
                                          <p:cBhvr>
                                            <p:cTn id="79" dur="1500"/>
                                            <p:tgtEl>
                                              <p:spTgt spid="80"/>
                                            </p:tgtEl>
                                          </p:cBhvr>
                                        </p:animEffect>
                                      </p:childTnLst>
                                    </p:cTn>
                                  </p:par>
                                </p:childTnLst>
                              </p:cTn>
                            </p:par>
                            <p:par>
                              <p:cTn id="80" fill="hold">
                                <p:stCondLst>
                                  <p:cond delay="10000"/>
                                </p:stCondLst>
                                <p:childTnLst>
                                  <p:par>
                                    <p:cTn id="81" presetID="2" presetClass="entr" presetSubtype="2" fill="hold" grpId="0" nodeType="afterEffect" p14:presetBounceEnd="33333">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14:bounceEnd="33333">
                                          <p:cBhvr additive="base">
                                            <p:cTn id="83" dur="1250" fill="hold"/>
                                            <p:tgtEl>
                                              <p:spTgt spid="59"/>
                                            </p:tgtEl>
                                            <p:attrNameLst>
                                              <p:attrName>ppt_x</p:attrName>
                                            </p:attrNameLst>
                                          </p:cBhvr>
                                          <p:tavLst>
                                            <p:tav tm="0">
                                              <p:val>
                                                <p:strVal val="1+#ppt_w/2"/>
                                              </p:val>
                                            </p:tav>
                                            <p:tav tm="100000">
                                              <p:val>
                                                <p:strVal val="#ppt_x"/>
                                              </p:val>
                                            </p:tav>
                                          </p:tavLst>
                                        </p:anim>
                                        <p:anim calcmode="lin" valueType="num" p14:bounceEnd="33333">
                                          <p:cBhvr additive="base">
                                            <p:cTn id="84" dur="1250" fill="hold"/>
                                            <p:tgtEl>
                                              <p:spTgt spid="59"/>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14:presetBounceEnd="33333">
                                      <p:stCondLst>
                                        <p:cond delay="500"/>
                                      </p:stCondLst>
                                      <p:childTnLst>
                                        <p:set>
                                          <p:cBhvr>
                                            <p:cTn id="86" dur="1" fill="hold">
                                              <p:stCondLst>
                                                <p:cond delay="0"/>
                                              </p:stCondLst>
                                            </p:cTn>
                                            <p:tgtEl>
                                              <p:spTgt spid="82"/>
                                            </p:tgtEl>
                                            <p:attrNameLst>
                                              <p:attrName>style.visibility</p:attrName>
                                            </p:attrNameLst>
                                          </p:cBhvr>
                                          <p:to>
                                            <p:strVal val="visible"/>
                                          </p:to>
                                        </p:set>
                                        <p:anim calcmode="lin" valueType="num" p14:bounceEnd="33333">
                                          <p:cBhvr additive="base">
                                            <p:cTn id="87" dur="1250" fill="hold"/>
                                            <p:tgtEl>
                                              <p:spTgt spid="82"/>
                                            </p:tgtEl>
                                            <p:attrNameLst>
                                              <p:attrName>ppt_x</p:attrName>
                                            </p:attrNameLst>
                                          </p:cBhvr>
                                          <p:tavLst>
                                            <p:tav tm="0">
                                              <p:val>
                                                <p:strVal val="1+#ppt_w/2"/>
                                              </p:val>
                                            </p:tav>
                                            <p:tav tm="100000">
                                              <p:val>
                                                <p:strVal val="#ppt_x"/>
                                              </p:val>
                                            </p:tav>
                                          </p:tavLst>
                                        </p:anim>
                                        <p:anim calcmode="lin" valueType="num" p14:bounceEnd="33333">
                                          <p:cBhvr additive="base">
                                            <p:cTn id="88" dur="125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3" grpId="0" animBg="1"/>
          <p:bldP spid="78" grpId="0" animBg="1"/>
          <p:bldP spid="79" grpId="0" animBg="1"/>
          <p:bldP spid="80" grpId="0" animBg="1"/>
          <p:bldP spid="82" grpId="0" animBg="1"/>
          <p:bldP spid="59" grpId="0" animBg="1"/>
          <p:bldP spid="91" grpId="0"/>
          <p:bldP spid="98"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500"/>
                                            <p:tgtEl>
                                              <p:spTgt spid="83"/>
                                            </p:tgtEl>
                                          </p:cBhvr>
                                        </p:animEffect>
                                        <p:anim calcmode="lin" valueType="num">
                                          <p:cBhvr>
                                            <p:cTn id="8" dur="1500" fill="hold"/>
                                            <p:tgtEl>
                                              <p:spTgt spid="83"/>
                                            </p:tgtEl>
                                            <p:attrNameLst>
                                              <p:attrName>ppt_x</p:attrName>
                                            </p:attrNameLst>
                                          </p:cBhvr>
                                          <p:tavLst>
                                            <p:tav tm="0">
                                              <p:val>
                                                <p:strVal val="#ppt_x"/>
                                              </p:val>
                                            </p:tav>
                                            <p:tav tm="100000">
                                              <p:val>
                                                <p:strVal val="#ppt_x"/>
                                              </p:val>
                                            </p:tav>
                                          </p:tavLst>
                                        </p:anim>
                                        <p:anim calcmode="lin" valueType="num">
                                          <p:cBhvr>
                                            <p:cTn id="9" dur="1500" fill="hold"/>
                                            <p:tgtEl>
                                              <p:spTgt spid="8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500"/>
                                            <p:tgtEl>
                                              <p:spTgt spid="98"/>
                                            </p:tgtEl>
                                          </p:cBhvr>
                                        </p:animEffect>
                                        <p:anim calcmode="lin" valueType="num">
                                          <p:cBhvr>
                                            <p:cTn id="13" dur="1500" fill="hold"/>
                                            <p:tgtEl>
                                              <p:spTgt spid="98"/>
                                            </p:tgtEl>
                                            <p:attrNameLst>
                                              <p:attrName>ppt_x</p:attrName>
                                            </p:attrNameLst>
                                          </p:cBhvr>
                                          <p:tavLst>
                                            <p:tav tm="0">
                                              <p:val>
                                                <p:strVal val="#ppt_x"/>
                                              </p:val>
                                            </p:tav>
                                            <p:tav tm="100000">
                                              <p:val>
                                                <p:strVal val="#ppt_x"/>
                                              </p:val>
                                            </p:tav>
                                          </p:tavLst>
                                        </p:anim>
                                        <p:anim calcmode="lin" valueType="num">
                                          <p:cBhvr>
                                            <p:cTn id="14" dur="15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p:cTn id="23" dur="1500" fill="hold"/>
                                            <p:tgtEl>
                                              <p:spTgt spid="91"/>
                                            </p:tgtEl>
                                            <p:attrNameLst>
                                              <p:attrName>ppt_w</p:attrName>
                                            </p:attrNameLst>
                                          </p:cBhvr>
                                          <p:tavLst>
                                            <p:tav tm="0">
                                              <p:val>
                                                <p:fltVal val="0"/>
                                              </p:val>
                                            </p:tav>
                                            <p:tav tm="100000">
                                              <p:val>
                                                <p:strVal val="#ppt_w"/>
                                              </p:val>
                                            </p:tav>
                                          </p:tavLst>
                                        </p:anim>
                                        <p:anim calcmode="lin" valueType="num">
                                          <p:cBhvr>
                                            <p:cTn id="24" dur="1500" fill="hold"/>
                                            <p:tgtEl>
                                              <p:spTgt spid="91"/>
                                            </p:tgtEl>
                                            <p:attrNameLst>
                                              <p:attrName>ppt_h</p:attrName>
                                            </p:attrNameLst>
                                          </p:cBhvr>
                                          <p:tavLst>
                                            <p:tav tm="0">
                                              <p:val>
                                                <p:fltVal val="0"/>
                                              </p:val>
                                            </p:tav>
                                            <p:tav tm="100000">
                                              <p:val>
                                                <p:strVal val="#ppt_h"/>
                                              </p:val>
                                            </p:tav>
                                          </p:tavLst>
                                        </p:anim>
                                        <p:anim calcmode="lin" valueType="num">
                                          <p:cBhvr>
                                            <p:cTn id="25" dur="1500" fill="hold"/>
                                            <p:tgtEl>
                                              <p:spTgt spid="91"/>
                                            </p:tgtEl>
                                            <p:attrNameLst>
                                              <p:attrName>style.rotation</p:attrName>
                                            </p:attrNameLst>
                                          </p:cBhvr>
                                          <p:tavLst>
                                            <p:tav tm="0">
                                              <p:val>
                                                <p:fltVal val="90"/>
                                              </p:val>
                                            </p:tav>
                                            <p:tav tm="100000">
                                              <p:val>
                                                <p:fltVal val="0"/>
                                              </p:val>
                                            </p:tav>
                                          </p:tavLst>
                                        </p:anim>
                                        <p:animEffect transition="in" filter="fade">
                                          <p:cBhvr>
                                            <p:cTn id="26" dur="1500"/>
                                            <p:tgtEl>
                                              <p:spTgt spid="91"/>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500" fill="hold"/>
                                            <p:tgtEl>
                                              <p:spTgt spid="85"/>
                                            </p:tgtEl>
                                            <p:attrNameLst>
                                              <p:attrName>ppt_w</p:attrName>
                                            </p:attrNameLst>
                                          </p:cBhvr>
                                          <p:tavLst>
                                            <p:tav tm="0">
                                              <p:val>
                                                <p:fltVal val="0"/>
                                              </p:val>
                                            </p:tav>
                                            <p:tav tm="100000">
                                              <p:val>
                                                <p:strVal val="#ppt_w"/>
                                              </p:val>
                                            </p:tav>
                                          </p:tavLst>
                                        </p:anim>
                                        <p:anim calcmode="lin" valueType="num">
                                          <p:cBhvr>
                                            <p:cTn id="31" dur="1500" fill="hold"/>
                                            <p:tgtEl>
                                              <p:spTgt spid="85"/>
                                            </p:tgtEl>
                                            <p:attrNameLst>
                                              <p:attrName>ppt_h</p:attrName>
                                            </p:attrNameLst>
                                          </p:cBhvr>
                                          <p:tavLst>
                                            <p:tav tm="0">
                                              <p:val>
                                                <p:fltVal val="0"/>
                                              </p:val>
                                            </p:tav>
                                            <p:tav tm="100000">
                                              <p:val>
                                                <p:strVal val="#ppt_h"/>
                                              </p:val>
                                            </p:tav>
                                          </p:tavLst>
                                        </p:anim>
                                        <p:animEffect transition="in" filter="fade">
                                          <p:cBhvr>
                                            <p:cTn id="32" dur="1500"/>
                                            <p:tgtEl>
                                              <p:spTgt spid="85"/>
                                            </p:tgtEl>
                                          </p:cBhvr>
                                        </p:animEffect>
                                      </p:childTnLst>
                                    </p:cTn>
                                  </p:par>
                                  <p:par>
                                    <p:cTn id="33" presetID="53" presetClass="entr" presetSubtype="16"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1500" fill="hold"/>
                                            <p:tgtEl>
                                              <p:spTgt spid="72"/>
                                            </p:tgtEl>
                                            <p:attrNameLst>
                                              <p:attrName>ppt_w</p:attrName>
                                            </p:attrNameLst>
                                          </p:cBhvr>
                                          <p:tavLst>
                                            <p:tav tm="0">
                                              <p:val>
                                                <p:fltVal val="0"/>
                                              </p:val>
                                            </p:tav>
                                            <p:tav tm="100000">
                                              <p:val>
                                                <p:strVal val="#ppt_w"/>
                                              </p:val>
                                            </p:tav>
                                          </p:tavLst>
                                        </p:anim>
                                        <p:anim calcmode="lin" valueType="num">
                                          <p:cBhvr>
                                            <p:cTn id="36" dur="1500" fill="hold"/>
                                            <p:tgtEl>
                                              <p:spTgt spid="72"/>
                                            </p:tgtEl>
                                            <p:attrNameLst>
                                              <p:attrName>ppt_h</p:attrName>
                                            </p:attrNameLst>
                                          </p:cBhvr>
                                          <p:tavLst>
                                            <p:tav tm="0">
                                              <p:val>
                                                <p:fltVal val="0"/>
                                              </p:val>
                                            </p:tav>
                                            <p:tav tm="100000">
                                              <p:val>
                                                <p:strVal val="#ppt_h"/>
                                              </p:val>
                                            </p:tav>
                                          </p:tavLst>
                                        </p:anim>
                                        <p:animEffect transition="in" filter="fade">
                                          <p:cBhvr>
                                            <p:cTn id="37" dur="1500"/>
                                            <p:tgtEl>
                                              <p:spTgt spid="72"/>
                                            </p:tgtEl>
                                          </p:cBhvr>
                                        </p:animEffect>
                                      </p:childTnLst>
                                    </p:cTn>
                                  </p:par>
                                  <p:par>
                                    <p:cTn id="38" presetID="53" presetClass="entr" presetSubtype="16"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1500" fill="hold"/>
                                            <p:tgtEl>
                                              <p:spTgt spid="66"/>
                                            </p:tgtEl>
                                            <p:attrNameLst>
                                              <p:attrName>ppt_w</p:attrName>
                                            </p:attrNameLst>
                                          </p:cBhvr>
                                          <p:tavLst>
                                            <p:tav tm="0">
                                              <p:val>
                                                <p:fltVal val="0"/>
                                              </p:val>
                                            </p:tav>
                                            <p:tav tm="100000">
                                              <p:val>
                                                <p:strVal val="#ppt_w"/>
                                              </p:val>
                                            </p:tav>
                                          </p:tavLst>
                                        </p:anim>
                                        <p:anim calcmode="lin" valueType="num">
                                          <p:cBhvr>
                                            <p:cTn id="41" dur="1500" fill="hold"/>
                                            <p:tgtEl>
                                              <p:spTgt spid="66"/>
                                            </p:tgtEl>
                                            <p:attrNameLst>
                                              <p:attrName>ppt_h</p:attrName>
                                            </p:attrNameLst>
                                          </p:cBhvr>
                                          <p:tavLst>
                                            <p:tav tm="0">
                                              <p:val>
                                                <p:fltVal val="0"/>
                                              </p:val>
                                            </p:tav>
                                            <p:tav tm="100000">
                                              <p:val>
                                                <p:strVal val="#ppt_h"/>
                                              </p:val>
                                            </p:tav>
                                          </p:tavLst>
                                        </p:anim>
                                        <p:animEffect transition="in" filter="fade">
                                          <p:cBhvr>
                                            <p:cTn id="42" dur="1500"/>
                                            <p:tgtEl>
                                              <p:spTgt spid="66"/>
                                            </p:tgtEl>
                                          </p:cBhvr>
                                        </p:animEffect>
                                      </p:childTnLst>
                                    </p:cTn>
                                  </p:par>
                                  <p:par>
                                    <p:cTn id="43" presetID="53" presetClass="entr" presetSubtype="16"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p:cTn id="45" dur="1500" fill="hold"/>
                                            <p:tgtEl>
                                              <p:spTgt spid="60"/>
                                            </p:tgtEl>
                                            <p:attrNameLst>
                                              <p:attrName>ppt_w</p:attrName>
                                            </p:attrNameLst>
                                          </p:cBhvr>
                                          <p:tavLst>
                                            <p:tav tm="0">
                                              <p:val>
                                                <p:fltVal val="0"/>
                                              </p:val>
                                            </p:tav>
                                            <p:tav tm="100000">
                                              <p:val>
                                                <p:strVal val="#ppt_w"/>
                                              </p:val>
                                            </p:tav>
                                          </p:tavLst>
                                        </p:anim>
                                        <p:anim calcmode="lin" valueType="num">
                                          <p:cBhvr>
                                            <p:cTn id="46" dur="1500" fill="hold"/>
                                            <p:tgtEl>
                                              <p:spTgt spid="60"/>
                                            </p:tgtEl>
                                            <p:attrNameLst>
                                              <p:attrName>ppt_h</p:attrName>
                                            </p:attrNameLst>
                                          </p:cBhvr>
                                          <p:tavLst>
                                            <p:tav tm="0">
                                              <p:val>
                                                <p:fltVal val="0"/>
                                              </p:val>
                                            </p:tav>
                                            <p:tav tm="100000">
                                              <p:val>
                                                <p:strVal val="#ppt_h"/>
                                              </p:val>
                                            </p:tav>
                                          </p:tavLst>
                                        </p:anim>
                                        <p:animEffect transition="in" filter="fade">
                                          <p:cBhvr>
                                            <p:cTn id="47" dur="1500"/>
                                            <p:tgtEl>
                                              <p:spTgt spid="60"/>
                                            </p:tgtEl>
                                          </p:cBhvr>
                                        </p:animEffect>
                                      </p:childTnLst>
                                    </p:cTn>
                                  </p:par>
                                </p:childTnLst>
                              </p:cTn>
                            </p:par>
                            <p:par>
                              <p:cTn id="48" fill="hold">
                                <p:stCondLst>
                                  <p:cond delay="4500"/>
                                </p:stCondLst>
                                <p:childTnLst>
                                  <p:par>
                                    <p:cTn id="49" presetID="2" presetClass="entr" presetSubtype="2"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250" fill="hold"/>
                                            <p:tgtEl>
                                              <p:spTgt spid="8"/>
                                            </p:tgtEl>
                                            <p:attrNameLst>
                                              <p:attrName>ppt_x</p:attrName>
                                            </p:attrNameLst>
                                          </p:cBhvr>
                                          <p:tavLst>
                                            <p:tav tm="0">
                                              <p:val>
                                                <p:strVal val="1+#ppt_w/2"/>
                                              </p:val>
                                            </p:tav>
                                            <p:tav tm="100000">
                                              <p:val>
                                                <p:strVal val="#ppt_x"/>
                                              </p:val>
                                            </p:tav>
                                          </p:tavLst>
                                        </p:anim>
                                        <p:anim calcmode="lin" valueType="num">
                                          <p:cBhvr additive="base">
                                            <p:cTn id="52" dur="1250" fill="hold"/>
                                            <p:tgtEl>
                                              <p:spTgt spid="8"/>
                                            </p:tgtEl>
                                            <p:attrNameLst>
                                              <p:attrName>ppt_y</p:attrName>
                                            </p:attrNameLst>
                                          </p:cBhvr>
                                          <p:tavLst>
                                            <p:tav tm="0">
                                              <p:val>
                                                <p:strVal val="#ppt_y"/>
                                              </p:val>
                                            </p:tav>
                                            <p:tav tm="100000">
                                              <p:val>
                                                <p:strVal val="#ppt_y"/>
                                              </p:val>
                                            </p:tav>
                                          </p:tavLst>
                                        </p:anim>
                                      </p:childTnLst>
                                    </p:cTn>
                                  </p:par>
                                </p:childTnLst>
                              </p:cTn>
                            </p:par>
                            <p:par>
                              <p:cTn id="53" fill="hold">
                                <p:stCondLst>
                                  <p:cond delay="5750"/>
                                </p:stCondLst>
                                <p:childTnLst>
                                  <p:par>
                                    <p:cTn id="54" presetID="47"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500"/>
                                            <p:tgtEl>
                                              <p:spTgt spid="6"/>
                                            </p:tgtEl>
                                          </p:cBhvr>
                                        </p:animEffect>
                                        <p:anim calcmode="lin" valueType="num">
                                          <p:cBhvr>
                                            <p:cTn id="57" dur="1500" fill="hold"/>
                                            <p:tgtEl>
                                              <p:spTgt spid="6"/>
                                            </p:tgtEl>
                                            <p:attrNameLst>
                                              <p:attrName>ppt_x</p:attrName>
                                            </p:attrNameLst>
                                          </p:cBhvr>
                                          <p:tavLst>
                                            <p:tav tm="0">
                                              <p:val>
                                                <p:strVal val="#ppt_x"/>
                                              </p:val>
                                            </p:tav>
                                            <p:tav tm="100000">
                                              <p:val>
                                                <p:strVal val="#ppt_x"/>
                                              </p:val>
                                            </p:tav>
                                          </p:tavLst>
                                        </p:anim>
                                        <p:anim calcmode="lin" valueType="num">
                                          <p:cBhvr>
                                            <p:cTn id="58" dur="15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1500"/>
                                            <p:tgtEl>
                                              <p:spTgt spid="73"/>
                                            </p:tgtEl>
                                          </p:cBhvr>
                                        </p:animEffect>
                                        <p:anim calcmode="lin" valueType="num">
                                          <p:cBhvr>
                                            <p:cTn id="62" dur="1500" fill="hold"/>
                                            <p:tgtEl>
                                              <p:spTgt spid="73"/>
                                            </p:tgtEl>
                                            <p:attrNameLst>
                                              <p:attrName>ppt_x</p:attrName>
                                            </p:attrNameLst>
                                          </p:cBhvr>
                                          <p:tavLst>
                                            <p:tav tm="0">
                                              <p:val>
                                                <p:strVal val="#ppt_x"/>
                                              </p:val>
                                            </p:tav>
                                            <p:tav tm="100000">
                                              <p:val>
                                                <p:strVal val="#ppt_x"/>
                                              </p:val>
                                            </p:tav>
                                          </p:tavLst>
                                        </p:anim>
                                        <p:anim calcmode="lin" valueType="num">
                                          <p:cBhvr>
                                            <p:cTn id="63" dur="1500" fill="hold"/>
                                            <p:tgtEl>
                                              <p:spTgt spid="73"/>
                                            </p:tgtEl>
                                            <p:attrNameLst>
                                              <p:attrName>ppt_y</p:attrName>
                                            </p:attrNameLst>
                                          </p:cBhvr>
                                          <p:tavLst>
                                            <p:tav tm="0">
                                              <p:val>
                                                <p:strVal val="#ppt_y+.1"/>
                                              </p:val>
                                            </p:tav>
                                            <p:tav tm="100000">
                                              <p:val>
                                                <p:strVal val="#ppt_y"/>
                                              </p:val>
                                            </p:tav>
                                          </p:tavLst>
                                        </p:anim>
                                      </p:childTnLst>
                                    </p:cTn>
                                  </p:par>
                                </p:childTnLst>
                              </p:cTn>
                            </p:par>
                            <p:par>
                              <p:cTn id="64" fill="hold">
                                <p:stCondLst>
                                  <p:cond delay="7250"/>
                                </p:stCondLst>
                                <p:childTnLst>
                                  <p:par>
                                    <p:cTn id="65" presetID="2" presetClass="entr" presetSubtype="2"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1250" fill="hold"/>
                                            <p:tgtEl>
                                              <p:spTgt spid="78"/>
                                            </p:tgtEl>
                                            <p:attrNameLst>
                                              <p:attrName>ppt_x</p:attrName>
                                            </p:attrNameLst>
                                          </p:cBhvr>
                                          <p:tavLst>
                                            <p:tav tm="0">
                                              <p:val>
                                                <p:strVal val="1+#ppt_w/2"/>
                                              </p:val>
                                            </p:tav>
                                            <p:tav tm="100000">
                                              <p:val>
                                                <p:strVal val="#ppt_x"/>
                                              </p:val>
                                            </p:tav>
                                          </p:tavLst>
                                        </p:anim>
                                        <p:anim calcmode="lin" valueType="num">
                                          <p:cBhvr additive="base">
                                            <p:cTn id="68" dur="1250" fill="hold"/>
                                            <p:tgtEl>
                                              <p:spTgt spid="78"/>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additive="base">
                                            <p:cTn id="71" dur="1250" fill="hold"/>
                                            <p:tgtEl>
                                              <p:spTgt spid="79"/>
                                            </p:tgtEl>
                                            <p:attrNameLst>
                                              <p:attrName>ppt_x</p:attrName>
                                            </p:attrNameLst>
                                          </p:cBhvr>
                                          <p:tavLst>
                                            <p:tav tm="0">
                                              <p:val>
                                                <p:strVal val="1+#ppt_w/2"/>
                                              </p:val>
                                            </p:tav>
                                            <p:tav tm="100000">
                                              <p:val>
                                                <p:strVal val="#ppt_x"/>
                                              </p:val>
                                            </p:tav>
                                          </p:tavLst>
                                        </p:anim>
                                        <p:anim calcmode="lin" valueType="num">
                                          <p:cBhvr additive="base">
                                            <p:cTn id="72" dur="1250" fill="hold"/>
                                            <p:tgtEl>
                                              <p:spTgt spid="79"/>
                                            </p:tgtEl>
                                            <p:attrNameLst>
                                              <p:attrName>ppt_y</p:attrName>
                                            </p:attrNameLst>
                                          </p:cBhvr>
                                          <p:tavLst>
                                            <p:tav tm="0">
                                              <p:val>
                                                <p:strVal val="#ppt_y"/>
                                              </p:val>
                                            </p:tav>
                                            <p:tav tm="100000">
                                              <p:val>
                                                <p:strVal val="#ppt_y"/>
                                              </p:val>
                                            </p:tav>
                                          </p:tavLst>
                                        </p:anim>
                                      </p:childTnLst>
                                    </p:cTn>
                                  </p:par>
                                </p:childTnLst>
                              </p:cTn>
                            </p:par>
                            <p:par>
                              <p:cTn id="73" fill="hold">
                                <p:stCondLst>
                                  <p:cond delay="8500"/>
                                </p:stCondLst>
                                <p:childTnLst>
                                  <p:par>
                                    <p:cTn id="74" presetID="31" presetClass="entr" presetSubtype="0" fill="hold" grpId="0" nodeType="afterEffect">
                                      <p:stCondLst>
                                        <p:cond delay="0"/>
                                      </p:stCondLst>
                                      <p:childTnLst>
                                        <p:set>
                                          <p:cBhvr>
                                            <p:cTn id="75" dur="1" fill="hold">
                                              <p:stCondLst>
                                                <p:cond delay="0"/>
                                              </p:stCondLst>
                                            </p:cTn>
                                            <p:tgtEl>
                                              <p:spTgt spid="80"/>
                                            </p:tgtEl>
                                            <p:attrNameLst>
                                              <p:attrName>style.visibility</p:attrName>
                                            </p:attrNameLst>
                                          </p:cBhvr>
                                          <p:to>
                                            <p:strVal val="visible"/>
                                          </p:to>
                                        </p:set>
                                        <p:anim calcmode="lin" valueType="num">
                                          <p:cBhvr>
                                            <p:cTn id="76" dur="1500" fill="hold"/>
                                            <p:tgtEl>
                                              <p:spTgt spid="80"/>
                                            </p:tgtEl>
                                            <p:attrNameLst>
                                              <p:attrName>ppt_w</p:attrName>
                                            </p:attrNameLst>
                                          </p:cBhvr>
                                          <p:tavLst>
                                            <p:tav tm="0">
                                              <p:val>
                                                <p:fltVal val="0"/>
                                              </p:val>
                                            </p:tav>
                                            <p:tav tm="100000">
                                              <p:val>
                                                <p:strVal val="#ppt_w"/>
                                              </p:val>
                                            </p:tav>
                                          </p:tavLst>
                                        </p:anim>
                                        <p:anim calcmode="lin" valueType="num">
                                          <p:cBhvr>
                                            <p:cTn id="77" dur="1500" fill="hold"/>
                                            <p:tgtEl>
                                              <p:spTgt spid="80"/>
                                            </p:tgtEl>
                                            <p:attrNameLst>
                                              <p:attrName>ppt_h</p:attrName>
                                            </p:attrNameLst>
                                          </p:cBhvr>
                                          <p:tavLst>
                                            <p:tav tm="0">
                                              <p:val>
                                                <p:fltVal val="0"/>
                                              </p:val>
                                            </p:tav>
                                            <p:tav tm="100000">
                                              <p:val>
                                                <p:strVal val="#ppt_h"/>
                                              </p:val>
                                            </p:tav>
                                          </p:tavLst>
                                        </p:anim>
                                        <p:anim calcmode="lin" valueType="num">
                                          <p:cBhvr>
                                            <p:cTn id="78" dur="1500" fill="hold"/>
                                            <p:tgtEl>
                                              <p:spTgt spid="80"/>
                                            </p:tgtEl>
                                            <p:attrNameLst>
                                              <p:attrName>style.rotation</p:attrName>
                                            </p:attrNameLst>
                                          </p:cBhvr>
                                          <p:tavLst>
                                            <p:tav tm="0">
                                              <p:val>
                                                <p:fltVal val="90"/>
                                              </p:val>
                                            </p:tav>
                                            <p:tav tm="100000">
                                              <p:val>
                                                <p:fltVal val="0"/>
                                              </p:val>
                                            </p:tav>
                                          </p:tavLst>
                                        </p:anim>
                                        <p:animEffect transition="in" filter="fade">
                                          <p:cBhvr>
                                            <p:cTn id="79" dur="1500"/>
                                            <p:tgtEl>
                                              <p:spTgt spid="80"/>
                                            </p:tgtEl>
                                          </p:cBhvr>
                                        </p:animEffect>
                                      </p:childTnLst>
                                    </p:cTn>
                                  </p:par>
                                </p:childTnLst>
                              </p:cTn>
                            </p:par>
                            <p:par>
                              <p:cTn id="80" fill="hold">
                                <p:stCondLst>
                                  <p:cond delay="10000"/>
                                </p:stCondLst>
                                <p:childTnLst>
                                  <p:par>
                                    <p:cTn id="81" presetID="2" presetClass="entr" presetSubtype="2" fill="hold" grpId="0" nodeType="after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1250" fill="hold"/>
                                            <p:tgtEl>
                                              <p:spTgt spid="59"/>
                                            </p:tgtEl>
                                            <p:attrNameLst>
                                              <p:attrName>ppt_x</p:attrName>
                                            </p:attrNameLst>
                                          </p:cBhvr>
                                          <p:tavLst>
                                            <p:tav tm="0">
                                              <p:val>
                                                <p:strVal val="1+#ppt_w/2"/>
                                              </p:val>
                                            </p:tav>
                                            <p:tav tm="100000">
                                              <p:val>
                                                <p:strVal val="#ppt_x"/>
                                              </p:val>
                                            </p:tav>
                                          </p:tavLst>
                                        </p:anim>
                                        <p:anim calcmode="lin" valueType="num">
                                          <p:cBhvr additive="base">
                                            <p:cTn id="84" dur="1250" fill="hold"/>
                                            <p:tgtEl>
                                              <p:spTgt spid="59"/>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50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1250" fill="hold"/>
                                            <p:tgtEl>
                                              <p:spTgt spid="82"/>
                                            </p:tgtEl>
                                            <p:attrNameLst>
                                              <p:attrName>ppt_x</p:attrName>
                                            </p:attrNameLst>
                                          </p:cBhvr>
                                          <p:tavLst>
                                            <p:tav tm="0">
                                              <p:val>
                                                <p:strVal val="1+#ppt_w/2"/>
                                              </p:val>
                                            </p:tav>
                                            <p:tav tm="100000">
                                              <p:val>
                                                <p:strVal val="#ppt_x"/>
                                              </p:val>
                                            </p:tav>
                                          </p:tavLst>
                                        </p:anim>
                                        <p:anim calcmode="lin" valueType="num">
                                          <p:cBhvr additive="base">
                                            <p:cTn id="88" dur="125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3" grpId="0" animBg="1"/>
          <p:bldP spid="78" grpId="0" animBg="1"/>
          <p:bldP spid="79" grpId="0" animBg="1"/>
          <p:bldP spid="80" grpId="0" animBg="1"/>
          <p:bldP spid="82" grpId="0" animBg="1"/>
          <p:bldP spid="59" grpId="0" animBg="1"/>
          <p:bldP spid="91" grpId="0"/>
          <p:bldP spid="98" grpId="0"/>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学习讨论：</a:t>
            </a:r>
            <a:r>
              <a:rPr lang="zh-CN" altLang="en-US" dirty="0" smtClean="0">
                <a:solidFill>
                  <a:schemeClr val="accent1"/>
                </a:solidFill>
              </a:rPr>
              <a:t>做到五个能否</a:t>
            </a:r>
            <a:endParaRPr lang="zh-CN" altLang="en-US" dirty="0">
              <a:solidFill>
                <a:schemeClr val="accent1"/>
              </a:solidFill>
            </a:endParaRPr>
          </a:p>
        </p:txBody>
      </p:sp>
      <p:grpSp>
        <p:nvGrpSpPr>
          <p:cNvPr id="6" name="组合 5"/>
          <p:cNvGrpSpPr/>
          <p:nvPr/>
        </p:nvGrpSpPr>
        <p:grpSpPr>
          <a:xfrm>
            <a:off x="1571163" y="3099380"/>
            <a:ext cx="576000" cy="576000"/>
            <a:chOff x="1715459" y="3099380"/>
            <a:chExt cx="576000" cy="576000"/>
          </a:xfrm>
          <a:effectLst>
            <a:outerShdw blurRad="50800" dist="38100" dir="2700000" algn="tl" rotWithShape="0">
              <a:prstClr val="black">
                <a:alpha val="40000"/>
              </a:prstClr>
            </a:outerShdw>
          </a:effectLst>
        </p:grpSpPr>
        <p:sp>
          <p:nvSpPr>
            <p:cNvPr id="122" name="矩形 121"/>
            <p:cNvSpPr/>
            <p:nvPr/>
          </p:nvSpPr>
          <p:spPr>
            <a:xfrm>
              <a:off x="1715459" y="3099381"/>
              <a:ext cx="576000" cy="57599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cxnSp>
          <p:nvCxnSpPr>
            <p:cNvPr id="123" name="直接连接符 122"/>
            <p:cNvCxnSpPr/>
            <p:nvPr/>
          </p:nvCxnSpPr>
          <p:spPr>
            <a:xfrm>
              <a:off x="1715459" y="3387380"/>
              <a:ext cx="57600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rot="5400000">
              <a:off x="1715460" y="3387380"/>
              <a:ext cx="57599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5" name="TextBox 14"/>
            <p:cNvSpPr txBox="1"/>
            <p:nvPr/>
          </p:nvSpPr>
          <p:spPr>
            <a:xfrm>
              <a:off x="1731067" y="3125770"/>
              <a:ext cx="544784" cy="523220"/>
            </a:xfrm>
            <a:prstGeom prst="rect">
              <a:avLst/>
            </a:prstGeom>
            <a:noFill/>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能</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231824" y="3099380"/>
            <a:ext cx="576000" cy="576000"/>
            <a:chOff x="2376120" y="3099380"/>
            <a:chExt cx="576000" cy="576000"/>
          </a:xfrm>
          <a:effectLst>
            <a:outerShdw blurRad="50800" dist="38100" dir="2700000" algn="tl" rotWithShape="0">
              <a:prstClr val="black">
                <a:alpha val="40000"/>
              </a:prstClr>
            </a:outerShdw>
          </a:effectLst>
        </p:grpSpPr>
        <p:sp>
          <p:nvSpPr>
            <p:cNvPr id="118" name="矩形 117"/>
            <p:cNvSpPr/>
            <p:nvPr/>
          </p:nvSpPr>
          <p:spPr>
            <a:xfrm>
              <a:off x="2376120" y="3099381"/>
              <a:ext cx="576000" cy="575999"/>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accent1"/>
                </a:solidFill>
              </a:endParaRPr>
            </a:p>
          </p:txBody>
        </p:sp>
        <p:cxnSp>
          <p:nvCxnSpPr>
            <p:cNvPr id="119" name="直接连接符 118"/>
            <p:cNvCxnSpPr/>
            <p:nvPr/>
          </p:nvCxnSpPr>
          <p:spPr>
            <a:xfrm>
              <a:off x="2376120" y="3387380"/>
              <a:ext cx="576000"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rot="5400000">
              <a:off x="2376121" y="3387380"/>
              <a:ext cx="575999"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1" name="TextBox 14"/>
            <p:cNvSpPr txBox="1"/>
            <p:nvPr/>
          </p:nvSpPr>
          <p:spPr>
            <a:xfrm>
              <a:off x="2391728" y="3125770"/>
              <a:ext cx="544784" cy="523220"/>
            </a:xfrm>
            <a:prstGeom prst="rect">
              <a:avLst/>
            </a:prstGeom>
            <a:noFill/>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否</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395536" y="2800987"/>
            <a:ext cx="2520000" cy="81892"/>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95537" y="4135636"/>
            <a:ext cx="2520000" cy="369332"/>
          </a:xfrm>
          <a:prstGeom prst="rect">
            <a:avLst/>
          </a:prstGeom>
          <a:noFill/>
        </p:spPr>
        <p:txBody>
          <a:bodyPr wrap="square" rtlCol="0">
            <a:spAutoFit/>
          </a:bodyPr>
          <a:lstStyle/>
          <a:p>
            <a:pPr algn="ctr"/>
            <a:r>
              <a:rPr lang="zh-CN" altLang="en-US" b="1" dirty="0" smtClean="0"/>
              <a:t>学习讨论要做到</a:t>
            </a:r>
            <a:endParaRPr lang="zh-CN" altLang="en-US" b="1" dirty="0"/>
          </a:p>
        </p:txBody>
      </p:sp>
      <p:sp>
        <p:nvSpPr>
          <p:cNvPr id="79" name="TextBox 78"/>
          <p:cNvSpPr txBox="1"/>
          <p:nvPr/>
        </p:nvSpPr>
        <p:spPr>
          <a:xfrm>
            <a:off x="467264" y="3213804"/>
            <a:ext cx="1008112" cy="461665"/>
          </a:xfrm>
          <a:prstGeom prst="rect">
            <a:avLst/>
          </a:prstGeom>
          <a:noFill/>
        </p:spPr>
        <p:txBody>
          <a:bodyPr wrap="square" rtlCol="0">
            <a:spAutoFit/>
          </a:bodyPr>
          <a:lstStyle>
            <a:defPPr>
              <a:defRPr lang="zh-CN"/>
            </a:defPPr>
          </a:lstStyle>
          <a:p>
            <a:pPr algn="ctr"/>
            <a:r>
              <a:rPr lang="zh-CN" altLang="en-US" sz="2400" b="1" dirty="0">
                <a:solidFill>
                  <a:schemeClr val="accent1"/>
                </a:solidFill>
              </a:rPr>
              <a:t>五个</a:t>
            </a:r>
          </a:p>
        </p:txBody>
      </p:sp>
      <p:grpSp>
        <p:nvGrpSpPr>
          <p:cNvPr id="8" name="组合 7"/>
          <p:cNvGrpSpPr/>
          <p:nvPr/>
        </p:nvGrpSpPr>
        <p:grpSpPr>
          <a:xfrm>
            <a:off x="3419872" y="1672334"/>
            <a:ext cx="5291799" cy="483389"/>
            <a:chOff x="3419872" y="1672334"/>
            <a:chExt cx="5291799" cy="483389"/>
          </a:xfrm>
        </p:grpSpPr>
        <p:sp>
          <p:nvSpPr>
            <p:cNvPr id="62" name="矩形 61"/>
            <p:cNvSpPr/>
            <p:nvPr/>
          </p:nvSpPr>
          <p:spPr>
            <a:xfrm>
              <a:off x="4276842" y="1752446"/>
              <a:ext cx="2795958" cy="338554"/>
            </a:xfrm>
            <a:prstGeom prst="rect">
              <a:avLst/>
            </a:prstGeom>
          </p:spPr>
          <p:txBody>
            <a:bodyPr wrap="none">
              <a:spAutoFit/>
            </a:bodyPr>
            <a:lstStyle/>
            <a:p>
              <a:r>
                <a:rPr lang="zh-CN" altLang="en-US" sz="1600" b="1" dirty="0" smtClean="0">
                  <a:solidFill>
                    <a:schemeClr val="accent1"/>
                  </a:solidFill>
                </a:rPr>
                <a:t>能否 </a:t>
              </a:r>
              <a:r>
                <a:rPr lang="zh-CN" altLang="en-US" sz="1400" dirty="0" smtClean="0"/>
                <a:t>坚守</a:t>
              </a:r>
              <a:r>
                <a:rPr lang="zh-CN" altLang="en-US" sz="1400" dirty="0"/>
                <a:t>共产党人信仰信念宗旨</a:t>
              </a:r>
            </a:p>
          </p:txBody>
        </p:sp>
        <p:sp>
          <p:nvSpPr>
            <p:cNvPr id="12" name="矩形 11"/>
            <p:cNvSpPr/>
            <p:nvPr/>
          </p:nvSpPr>
          <p:spPr>
            <a:xfrm>
              <a:off x="4256842" y="1672334"/>
              <a:ext cx="4454829" cy="46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0" name="矩形 79"/>
            <p:cNvSpPr/>
            <p:nvPr/>
          </p:nvSpPr>
          <p:spPr>
            <a:xfrm>
              <a:off x="3419872" y="1687723"/>
              <a:ext cx="720000" cy="468000"/>
            </a:xfrm>
            <a:prstGeom prst="rect">
              <a:avLst/>
            </a:prstGeom>
            <a:solidFill>
              <a:schemeClr val="accent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一</a:t>
              </a:r>
              <a:endParaRPr lang="zh-CN" altLang="en-US" b="1" dirty="0">
                <a:solidFill>
                  <a:schemeClr val="bg1"/>
                </a:solidFill>
              </a:endParaRPr>
            </a:p>
          </p:txBody>
        </p:sp>
      </p:grpSp>
      <p:grpSp>
        <p:nvGrpSpPr>
          <p:cNvPr id="9" name="组合 8"/>
          <p:cNvGrpSpPr/>
          <p:nvPr/>
        </p:nvGrpSpPr>
        <p:grpSpPr>
          <a:xfrm>
            <a:off x="3419872" y="2216289"/>
            <a:ext cx="5291799" cy="553998"/>
            <a:chOff x="3419872" y="2216289"/>
            <a:chExt cx="5291799" cy="553998"/>
          </a:xfrm>
        </p:grpSpPr>
        <p:sp>
          <p:nvSpPr>
            <p:cNvPr id="75" name="矩形 74"/>
            <p:cNvSpPr/>
            <p:nvPr/>
          </p:nvSpPr>
          <p:spPr>
            <a:xfrm>
              <a:off x="4256842" y="2216289"/>
              <a:ext cx="4454829" cy="553998"/>
            </a:xfrm>
            <a:prstGeom prst="rect">
              <a:avLst/>
            </a:prstGeom>
          </p:spPr>
          <p:txBody>
            <a:bodyPr wrap="square">
              <a:spAutoFit/>
            </a:bodyPr>
            <a:lstStyle/>
            <a:p>
              <a:r>
                <a:rPr lang="zh-CN" altLang="en-US" sz="1600" b="1" dirty="0" smtClean="0">
                  <a:solidFill>
                    <a:schemeClr val="accent1"/>
                  </a:solidFill>
                </a:rPr>
                <a:t>能否  </a:t>
              </a:r>
              <a:r>
                <a:rPr lang="zh-CN" altLang="en-US" sz="1400" dirty="0" smtClean="0"/>
                <a:t>正确</a:t>
              </a:r>
              <a:r>
                <a:rPr lang="zh-CN" altLang="en-US" sz="1400" dirty="0"/>
                <a:t>处理公与私、义与利、个人与组织、个人与群众的</a:t>
              </a:r>
              <a:r>
                <a:rPr lang="zh-CN" altLang="en-US" sz="1400" dirty="0" smtClean="0"/>
                <a:t>关系  </a:t>
              </a:r>
              <a:endParaRPr lang="zh-CN" altLang="en-US" sz="1400" dirty="0"/>
            </a:p>
          </p:txBody>
        </p:sp>
        <p:sp>
          <p:nvSpPr>
            <p:cNvPr id="126" name="矩形 125"/>
            <p:cNvSpPr/>
            <p:nvPr/>
          </p:nvSpPr>
          <p:spPr>
            <a:xfrm>
              <a:off x="4256842" y="2243899"/>
              <a:ext cx="4454829" cy="46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2" name="矩形 81"/>
            <p:cNvSpPr/>
            <p:nvPr/>
          </p:nvSpPr>
          <p:spPr>
            <a:xfrm>
              <a:off x="3419872" y="2243899"/>
              <a:ext cx="720000" cy="468000"/>
            </a:xfrm>
            <a:prstGeom prst="rect">
              <a:avLst/>
            </a:prstGeom>
            <a:solidFill>
              <a:schemeClr val="accent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二</a:t>
              </a:r>
              <a:endParaRPr lang="zh-CN" altLang="en-US" b="1" dirty="0">
                <a:solidFill>
                  <a:schemeClr val="bg1"/>
                </a:solidFill>
              </a:endParaRPr>
            </a:p>
          </p:txBody>
        </p:sp>
      </p:grpSp>
      <p:grpSp>
        <p:nvGrpSpPr>
          <p:cNvPr id="10" name="组合 9"/>
          <p:cNvGrpSpPr/>
          <p:nvPr/>
        </p:nvGrpSpPr>
        <p:grpSpPr>
          <a:xfrm>
            <a:off x="3419872" y="2748180"/>
            <a:ext cx="5291799" cy="553998"/>
            <a:chOff x="3419872" y="2748180"/>
            <a:chExt cx="5291799" cy="553998"/>
          </a:xfrm>
        </p:grpSpPr>
        <p:sp>
          <p:nvSpPr>
            <p:cNvPr id="93" name="矩形 92"/>
            <p:cNvSpPr/>
            <p:nvPr/>
          </p:nvSpPr>
          <p:spPr>
            <a:xfrm>
              <a:off x="4261142" y="2748180"/>
              <a:ext cx="4450529" cy="553998"/>
            </a:xfrm>
            <a:prstGeom prst="rect">
              <a:avLst/>
            </a:prstGeom>
          </p:spPr>
          <p:txBody>
            <a:bodyPr wrap="square">
              <a:spAutoFit/>
            </a:bodyPr>
            <a:lstStyle/>
            <a:p>
              <a:r>
                <a:rPr lang="zh-CN" altLang="en-US" sz="1600" b="1" dirty="0" smtClean="0">
                  <a:solidFill>
                    <a:schemeClr val="accent1"/>
                  </a:solidFill>
                </a:rPr>
                <a:t>能否  </a:t>
              </a:r>
              <a:r>
                <a:rPr lang="zh-CN" altLang="en-US" sz="1400" dirty="0" smtClean="0"/>
                <a:t>努力</a:t>
              </a:r>
              <a:r>
                <a:rPr lang="zh-CN" altLang="en-US" sz="1400" dirty="0"/>
                <a:t>追求高尚道德、带头践行社会主义核心价值观、保持积极健康生活方式</a:t>
              </a:r>
            </a:p>
          </p:txBody>
        </p:sp>
        <p:sp>
          <p:nvSpPr>
            <p:cNvPr id="127" name="矩形 126"/>
            <p:cNvSpPr/>
            <p:nvPr/>
          </p:nvSpPr>
          <p:spPr>
            <a:xfrm>
              <a:off x="4256842" y="2775790"/>
              <a:ext cx="4454829" cy="46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3" name="矩形 82"/>
            <p:cNvSpPr/>
            <p:nvPr/>
          </p:nvSpPr>
          <p:spPr>
            <a:xfrm>
              <a:off x="3419872" y="2775790"/>
              <a:ext cx="720000" cy="468000"/>
            </a:xfrm>
            <a:prstGeom prst="rect">
              <a:avLst/>
            </a:prstGeom>
            <a:solidFill>
              <a:schemeClr val="accent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三</a:t>
              </a:r>
              <a:endParaRPr lang="zh-CN" altLang="en-US" b="1" dirty="0">
                <a:solidFill>
                  <a:schemeClr val="bg1"/>
                </a:solidFill>
              </a:endParaRPr>
            </a:p>
          </p:txBody>
        </p:sp>
      </p:grpSp>
      <p:grpSp>
        <p:nvGrpSpPr>
          <p:cNvPr id="11" name="组合 10"/>
          <p:cNvGrpSpPr/>
          <p:nvPr/>
        </p:nvGrpSpPr>
        <p:grpSpPr>
          <a:xfrm>
            <a:off x="3419872" y="3291381"/>
            <a:ext cx="5291799" cy="485192"/>
            <a:chOff x="3419872" y="3291381"/>
            <a:chExt cx="5291799" cy="485192"/>
          </a:xfrm>
        </p:grpSpPr>
        <p:sp>
          <p:nvSpPr>
            <p:cNvPr id="105" name="矩形 104"/>
            <p:cNvSpPr/>
            <p:nvPr/>
          </p:nvSpPr>
          <p:spPr>
            <a:xfrm>
              <a:off x="4261142" y="3371493"/>
              <a:ext cx="3560590" cy="338554"/>
            </a:xfrm>
            <a:prstGeom prst="rect">
              <a:avLst/>
            </a:prstGeom>
          </p:spPr>
          <p:txBody>
            <a:bodyPr wrap="none">
              <a:spAutoFit/>
            </a:bodyPr>
            <a:lstStyle/>
            <a:p>
              <a:r>
                <a:rPr lang="zh-CN" altLang="en-US" sz="1600" b="1" dirty="0" smtClean="0">
                  <a:solidFill>
                    <a:schemeClr val="accent1"/>
                  </a:solidFill>
                </a:rPr>
                <a:t>能否  </a:t>
              </a:r>
              <a:r>
                <a:rPr lang="zh-CN" altLang="en-US" sz="1400" dirty="0" smtClean="0"/>
                <a:t>自觉</a:t>
              </a:r>
              <a:r>
                <a:rPr lang="zh-CN" altLang="en-US" sz="1400" dirty="0"/>
                <a:t>做到党规党纪面前知敬畏守规矩</a:t>
              </a:r>
            </a:p>
          </p:txBody>
        </p:sp>
        <p:sp>
          <p:nvSpPr>
            <p:cNvPr id="128" name="矩形 127"/>
            <p:cNvSpPr/>
            <p:nvPr/>
          </p:nvSpPr>
          <p:spPr>
            <a:xfrm>
              <a:off x="4256842" y="3291381"/>
              <a:ext cx="4454829" cy="46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4" name="矩形 83"/>
            <p:cNvSpPr/>
            <p:nvPr/>
          </p:nvSpPr>
          <p:spPr>
            <a:xfrm>
              <a:off x="3419872" y="3308573"/>
              <a:ext cx="720000" cy="468000"/>
            </a:xfrm>
            <a:prstGeom prst="rect">
              <a:avLst/>
            </a:prstGeom>
            <a:solidFill>
              <a:schemeClr val="accent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四</a:t>
              </a:r>
            </a:p>
          </p:txBody>
        </p:sp>
      </p:grpSp>
      <p:grpSp>
        <p:nvGrpSpPr>
          <p:cNvPr id="13" name="组合 12"/>
          <p:cNvGrpSpPr/>
          <p:nvPr/>
        </p:nvGrpSpPr>
        <p:grpSpPr>
          <a:xfrm>
            <a:off x="3419872" y="3814986"/>
            <a:ext cx="5291799" cy="484956"/>
            <a:chOff x="3419872" y="3814986"/>
            <a:chExt cx="5291799" cy="484956"/>
          </a:xfrm>
        </p:grpSpPr>
        <p:sp>
          <p:nvSpPr>
            <p:cNvPr id="117" name="矩形 116"/>
            <p:cNvSpPr/>
            <p:nvPr/>
          </p:nvSpPr>
          <p:spPr>
            <a:xfrm>
              <a:off x="4261142" y="3912054"/>
              <a:ext cx="4278735" cy="338554"/>
            </a:xfrm>
            <a:prstGeom prst="rect">
              <a:avLst/>
            </a:prstGeom>
          </p:spPr>
          <p:txBody>
            <a:bodyPr wrap="none">
              <a:spAutoFit/>
            </a:bodyPr>
            <a:lstStyle/>
            <a:p>
              <a:r>
                <a:rPr lang="zh-CN" altLang="en-US" sz="1600" b="1" dirty="0" smtClean="0">
                  <a:solidFill>
                    <a:schemeClr val="accent1"/>
                  </a:solidFill>
                </a:rPr>
                <a:t>能否  </a:t>
              </a:r>
              <a:r>
                <a:rPr lang="zh-CN" altLang="en-US" sz="1400" dirty="0" smtClean="0"/>
                <a:t>保持</a:t>
              </a:r>
              <a:r>
                <a:rPr lang="zh-CN" altLang="en-US" sz="1400" dirty="0"/>
                <a:t>良好精神状态、积极为党的事业担当作为</a:t>
              </a:r>
            </a:p>
          </p:txBody>
        </p:sp>
        <p:sp>
          <p:nvSpPr>
            <p:cNvPr id="129" name="矩形 128"/>
            <p:cNvSpPr/>
            <p:nvPr/>
          </p:nvSpPr>
          <p:spPr>
            <a:xfrm>
              <a:off x="4256842" y="3831942"/>
              <a:ext cx="4454829" cy="468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0" name="矩形 89"/>
            <p:cNvSpPr/>
            <p:nvPr/>
          </p:nvSpPr>
          <p:spPr>
            <a:xfrm>
              <a:off x="3419872" y="3814986"/>
              <a:ext cx="720000" cy="468000"/>
            </a:xfrm>
            <a:prstGeom prst="rect">
              <a:avLst/>
            </a:prstGeom>
            <a:solidFill>
              <a:schemeClr val="accent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五</a:t>
              </a:r>
              <a:endParaRPr lang="zh-CN" altLang="en-US" b="1" dirty="0">
                <a:solidFill>
                  <a:schemeClr val="bg1"/>
                </a:solidFill>
              </a:endParaRPr>
            </a:p>
          </p:txBody>
        </p:sp>
      </p:grpSp>
      <p:sp>
        <p:nvSpPr>
          <p:cNvPr id="102" name="矩形 101"/>
          <p:cNvSpPr/>
          <p:nvPr/>
        </p:nvSpPr>
        <p:spPr>
          <a:xfrm>
            <a:off x="395536" y="3840183"/>
            <a:ext cx="2520000" cy="81892"/>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a:grpSpLocks noChangeAspect="1"/>
          </p:cNvGrpSpPr>
          <p:nvPr/>
        </p:nvGrpSpPr>
        <p:grpSpPr>
          <a:xfrm>
            <a:off x="693466" y="1636344"/>
            <a:ext cx="1868471" cy="899998"/>
            <a:chOff x="1672035" y="1687395"/>
            <a:chExt cx="938928" cy="452259"/>
          </a:xfrm>
          <a:effectLst>
            <a:outerShdw blurRad="50800" dist="38100" dir="5400000" algn="t" rotWithShape="0">
              <a:prstClr val="black">
                <a:alpha val="40000"/>
              </a:prstClr>
            </a:outerShdw>
          </a:effectLst>
        </p:grpSpPr>
        <p:pic>
          <p:nvPicPr>
            <p:cNvPr id="37"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308290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500"/>
                                            <p:tgtEl>
                                              <p:spTgt spid="36"/>
                                            </p:tgtEl>
                                          </p:cBhvr>
                                        </p:animEffect>
                                        <p:anim calcmode="lin" valueType="num">
                                          <p:cBhvr>
                                            <p:cTn id="8" dur="1500" fill="hold"/>
                                            <p:tgtEl>
                                              <p:spTgt spid="36"/>
                                            </p:tgtEl>
                                            <p:attrNameLst>
                                              <p:attrName>ppt_x</p:attrName>
                                            </p:attrNameLst>
                                          </p:cBhvr>
                                          <p:tavLst>
                                            <p:tav tm="0">
                                              <p:val>
                                                <p:strVal val="#ppt_x"/>
                                              </p:val>
                                            </p:tav>
                                            <p:tav tm="100000">
                                              <p:val>
                                                <p:strVal val="#ppt_x"/>
                                              </p:val>
                                            </p:tav>
                                          </p:tavLst>
                                        </p:anim>
                                        <p:anim calcmode="lin" valueType="num">
                                          <p:cBhvr>
                                            <p:cTn id="9" dur="1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500"/>
                                            <p:tgtEl>
                                              <p:spTgt spid="79"/>
                                            </p:tgtEl>
                                          </p:cBhvr>
                                        </p:animEffect>
                                        <p:anim calcmode="lin" valueType="num">
                                          <p:cBhvr>
                                            <p:cTn id="18" dur="1500" fill="hold"/>
                                            <p:tgtEl>
                                              <p:spTgt spid="79"/>
                                            </p:tgtEl>
                                            <p:attrNameLst>
                                              <p:attrName>ppt_x</p:attrName>
                                            </p:attrNameLst>
                                          </p:cBhvr>
                                          <p:tavLst>
                                            <p:tav tm="0">
                                              <p:val>
                                                <p:strVal val="#ppt_x"/>
                                              </p:val>
                                            </p:tav>
                                            <p:tav tm="100000">
                                              <p:val>
                                                <p:strVal val="#ppt_x"/>
                                              </p:val>
                                            </p:tav>
                                          </p:tavLst>
                                        </p:anim>
                                        <p:anim calcmode="lin" valueType="num">
                                          <p:cBhvr>
                                            <p:cTn id="19" dur="1500" fill="hold"/>
                                            <p:tgtEl>
                                              <p:spTgt spid="79"/>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500" fill="hold"/>
                                            <p:tgtEl>
                                              <p:spTgt spid="6"/>
                                            </p:tgtEl>
                                            <p:attrNameLst>
                                              <p:attrName>ppt_w</p:attrName>
                                            </p:attrNameLst>
                                          </p:cBhvr>
                                          <p:tavLst>
                                            <p:tav tm="0">
                                              <p:val>
                                                <p:fltVal val="0"/>
                                              </p:val>
                                            </p:tav>
                                            <p:tav tm="100000">
                                              <p:val>
                                                <p:strVal val="#ppt_w"/>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Effect transition="in" filter="fade">
                                          <p:cBhvr>
                                            <p:cTn id="25" dur="1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500" fill="hold"/>
                                            <p:tgtEl>
                                              <p:spTgt spid="7"/>
                                            </p:tgtEl>
                                            <p:attrNameLst>
                                              <p:attrName>ppt_w</p:attrName>
                                            </p:attrNameLst>
                                          </p:cBhvr>
                                          <p:tavLst>
                                            <p:tav tm="0">
                                              <p:val>
                                                <p:fltVal val="0"/>
                                              </p:val>
                                            </p:tav>
                                            <p:tav tm="100000">
                                              <p:val>
                                                <p:strVal val="#ppt_w"/>
                                              </p:val>
                                            </p:tav>
                                          </p:tavLst>
                                        </p:anim>
                                        <p:anim calcmode="lin" valueType="num">
                                          <p:cBhvr>
                                            <p:cTn id="29" dur="1500" fill="hold"/>
                                            <p:tgtEl>
                                              <p:spTgt spid="7"/>
                                            </p:tgtEl>
                                            <p:attrNameLst>
                                              <p:attrName>ppt_h</p:attrName>
                                            </p:attrNameLst>
                                          </p:cBhvr>
                                          <p:tavLst>
                                            <p:tav tm="0">
                                              <p:val>
                                                <p:fltVal val="0"/>
                                              </p:val>
                                            </p:tav>
                                            <p:tav tm="100000">
                                              <p:val>
                                                <p:strVal val="#ppt_h"/>
                                              </p:val>
                                            </p:tav>
                                          </p:tavLst>
                                        </p:anim>
                                        <p:animEffect transition="in" filter="fade">
                                          <p:cBhvr>
                                            <p:cTn id="30" dur="1500"/>
                                            <p:tgtEl>
                                              <p:spTgt spid="7"/>
                                            </p:tgtEl>
                                          </p:cBhvr>
                                        </p:animEffect>
                                      </p:childTnLst>
                                    </p:cTn>
                                  </p:par>
                                </p:childTnLst>
                              </p:cTn>
                            </p:par>
                            <p:par>
                              <p:cTn id="31" fill="hold">
                                <p:stCondLst>
                                  <p:cond delay="5500"/>
                                </p:stCondLst>
                                <p:childTnLst>
                                  <p:par>
                                    <p:cTn id="32" presetID="2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left)">
                                          <p:cBhvr>
                                            <p:cTn id="34" dur="1000"/>
                                            <p:tgtEl>
                                              <p:spTgt spid="102"/>
                                            </p:tgtEl>
                                          </p:cBhvr>
                                        </p:animEffect>
                                      </p:childTnLst>
                                    </p:cTn>
                                  </p:par>
                                </p:childTnLst>
                              </p:cTn>
                            </p:par>
                            <p:par>
                              <p:cTn id="35" fill="hold">
                                <p:stCondLst>
                                  <p:cond delay="6500"/>
                                </p:stCondLst>
                                <p:childTnLst>
                                  <p:par>
                                    <p:cTn id="36" presetID="16" presetClass="entr" presetSubtype="37"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1500"/>
                                            <p:tgtEl>
                                              <p:spTgt spid="4"/>
                                            </p:tgtEl>
                                          </p:cBhvr>
                                        </p:animEffect>
                                      </p:childTnLst>
                                    </p:cTn>
                                  </p:par>
                                </p:childTnLst>
                              </p:cTn>
                            </p:par>
                            <p:par>
                              <p:cTn id="39" fill="hold">
                                <p:stCondLst>
                                  <p:cond delay="8000"/>
                                </p:stCondLst>
                                <p:childTnLst>
                                  <p:par>
                                    <p:cTn id="40" presetID="2" presetClass="entr" presetSubtype="2" fill="hold" nodeType="afterEffect" p14:presetBounceEnd="33333">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14:bounceEnd="33333">
                                          <p:cBhvr additive="base">
                                            <p:cTn id="42" dur="1500" fill="hold"/>
                                            <p:tgtEl>
                                              <p:spTgt spid="8"/>
                                            </p:tgtEl>
                                            <p:attrNameLst>
                                              <p:attrName>ppt_x</p:attrName>
                                            </p:attrNameLst>
                                          </p:cBhvr>
                                          <p:tavLst>
                                            <p:tav tm="0">
                                              <p:val>
                                                <p:strVal val="1+#ppt_w/2"/>
                                              </p:val>
                                            </p:tav>
                                            <p:tav tm="100000">
                                              <p:val>
                                                <p:strVal val="#ppt_x"/>
                                              </p:val>
                                            </p:tav>
                                          </p:tavLst>
                                        </p:anim>
                                        <p:anim calcmode="lin" valueType="num" p14:bounceEnd="33333">
                                          <p:cBhvr additive="base">
                                            <p:cTn id="43" dur="15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9500"/>
                                </p:stCondLst>
                                <p:childTnLst>
                                  <p:par>
                                    <p:cTn id="45" presetID="2" presetClass="entr" presetSubtype="2" fill="hold" nodeType="afterEffect" p14:presetBounceEnd="33333">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14:bounceEnd="33333">
                                          <p:cBhvr additive="base">
                                            <p:cTn id="47" dur="1500" fill="hold"/>
                                            <p:tgtEl>
                                              <p:spTgt spid="9"/>
                                            </p:tgtEl>
                                            <p:attrNameLst>
                                              <p:attrName>ppt_x</p:attrName>
                                            </p:attrNameLst>
                                          </p:cBhvr>
                                          <p:tavLst>
                                            <p:tav tm="0">
                                              <p:val>
                                                <p:strVal val="1+#ppt_w/2"/>
                                              </p:val>
                                            </p:tav>
                                            <p:tav tm="100000">
                                              <p:val>
                                                <p:strVal val="#ppt_x"/>
                                              </p:val>
                                            </p:tav>
                                          </p:tavLst>
                                        </p:anim>
                                        <p:anim calcmode="lin" valueType="num" p14:bounceEnd="33333">
                                          <p:cBhvr additive="base">
                                            <p:cTn id="48" dur="1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11000"/>
                                </p:stCondLst>
                                <p:childTnLst>
                                  <p:par>
                                    <p:cTn id="50" presetID="2" presetClass="entr" presetSubtype="2" fill="hold" nodeType="afterEffect" p14:presetBounceEnd="33333">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14:bounceEnd="33333">
                                          <p:cBhvr additive="base">
                                            <p:cTn id="52" dur="1500" fill="hold"/>
                                            <p:tgtEl>
                                              <p:spTgt spid="10"/>
                                            </p:tgtEl>
                                            <p:attrNameLst>
                                              <p:attrName>ppt_x</p:attrName>
                                            </p:attrNameLst>
                                          </p:cBhvr>
                                          <p:tavLst>
                                            <p:tav tm="0">
                                              <p:val>
                                                <p:strVal val="1+#ppt_w/2"/>
                                              </p:val>
                                            </p:tav>
                                            <p:tav tm="100000">
                                              <p:val>
                                                <p:strVal val="#ppt_x"/>
                                              </p:val>
                                            </p:tav>
                                          </p:tavLst>
                                        </p:anim>
                                        <p:anim calcmode="lin" valueType="num" p14:bounceEnd="33333">
                                          <p:cBhvr additive="base">
                                            <p:cTn id="53" dur="1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12500"/>
                                </p:stCondLst>
                                <p:childTnLst>
                                  <p:par>
                                    <p:cTn id="55" presetID="2" presetClass="entr" presetSubtype="2" fill="hold" nodeType="afterEffect" p14:presetBounceEnd="33333">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33333">
                                          <p:cBhvr additive="base">
                                            <p:cTn id="57" dur="1500" fill="hold"/>
                                            <p:tgtEl>
                                              <p:spTgt spid="11"/>
                                            </p:tgtEl>
                                            <p:attrNameLst>
                                              <p:attrName>ppt_x</p:attrName>
                                            </p:attrNameLst>
                                          </p:cBhvr>
                                          <p:tavLst>
                                            <p:tav tm="0">
                                              <p:val>
                                                <p:strVal val="1+#ppt_w/2"/>
                                              </p:val>
                                            </p:tav>
                                            <p:tav tm="100000">
                                              <p:val>
                                                <p:strVal val="#ppt_x"/>
                                              </p:val>
                                            </p:tav>
                                          </p:tavLst>
                                        </p:anim>
                                        <p:anim calcmode="lin" valueType="num" p14:bounceEnd="33333">
                                          <p:cBhvr additive="base">
                                            <p:cTn id="58" dur="15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14000"/>
                                </p:stCondLst>
                                <p:childTnLst>
                                  <p:par>
                                    <p:cTn id="60" presetID="2" presetClass="entr" presetSubtype="2" fill="hold" nodeType="afterEffect" p14:presetBounceEnd="33333">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14:bounceEnd="33333">
                                          <p:cBhvr additive="base">
                                            <p:cTn id="62" dur="1500" fill="hold"/>
                                            <p:tgtEl>
                                              <p:spTgt spid="13"/>
                                            </p:tgtEl>
                                            <p:attrNameLst>
                                              <p:attrName>ppt_x</p:attrName>
                                            </p:attrNameLst>
                                          </p:cBhvr>
                                          <p:tavLst>
                                            <p:tav tm="0">
                                              <p:val>
                                                <p:strVal val="1+#ppt_w/2"/>
                                              </p:val>
                                            </p:tav>
                                            <p:tav tm="100000">
                                              <p:val>
                                                <p:strVal val="#ppt_x"/>
                                              </p:val>
                                            </p:tav>
                                          </p:tavLst>
                                        </p:anim>
                                        <p:anim calcmode="lin" valueType="num" p14:bounceEnd="33333">
                                          <p:cBhvr additive="base">
                                            <p:cTn id="63"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9" grpId="0"/>
          <p:bldP spid="10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500"/>
                                            <p:tgtEl>
                                              <p:spTgt spid="36"/>
                                            </p:tgtEl>
                                          </p:cBhvr>
                                        </p:animEffect>
                                        <p:anim calcmode="lin" valueType="num">
                                          <p:cBhvr>
                                            <p:cTn id="8" dur="1500" fill="hold"/>
                                            <p:tgtEl>
                                              <p:spTgt spid="36"/>
                                            </p:tgtEl>
                                            <p:attrNameLst>
                                              <p:attrName>ppt_x</p:attrName>
                                            </p:attrNameLst>
                                          </p:cBhvr>
                                          <p:tavLst>
                                            <p:tav tm="0">
                                              <p:val>
                                                <p:strVal val="#ppt_x"/>
                                              </p:val>
                                            </p:tav>
                                            <p:tav tm="100000">
                                              <p:val>
                                                <p:strVal val="#ppt_x"/>
                                              </p:val>
                                            </p:tav>
                                          </p:tavLst>
                                        </p:anim>
                                        <p:anim calcmode="lin" valueType="num">
                                          <p:cBhvr>
                                            <p:cTn id="9" dur="15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500"/>
                                            <p:tgtEl>
                                              <p:spTgt spid="79"/>
                                            </p:tgtEl>
                                          </p:cBhvr>
                                        </p:animEffect>
                                        <p:anim calcmode="lin" valueType="num">
                                          <p:cBhvr>
                                            <p:cTn id="18" dur="1500" fill="hold"/>
                                            <p:tgtEl>
                                              <p:spTgt spid="79"/>
                                            </p:tgtEl>
                                            <p:attrNameLst>
                                              <p:attrName>ppt_x</p:attrName>
                                            </p:attrNameLst>
                                          </p:cBhvr>
                                          <p:tavLst>
                                            <p:tav tm="0">
                                              <p:val>
                                                <p:strVal val="#ppt_x"/>
                                              </p:val>
                                            </p:tav>
                                            <p:tav tm="100000">
                                              <p:val>
                                                <p:strVal val="#ppt_x"/>
                                              </p:val>
                                            </p:tav>
                                          </p:tavLst>
                                        </p:anim>
                                        <p:anim calcmode="lin" valueType="num">
                                          <p:cBhvr>
                                            <p:cTn id="19" dur="1500" fill="hold"/>
                                            <p:tgtEl>
                                              <p:spTgt spid="79"/>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500" fill="hold"/>
                                            <p:tgtEl>
                                              <p:spTgt spid="6"/>
                                            </p:tgtEl>
                                            <p:attrNameLst>
                                              <p:attrName>ppt_w</p:attrName>
                                            </p:attrNameLst>
                                          </p:cBhvr>
                                          <p:tavLst>
                                            <p:tav tm="0">
                                              <p:val>
                                                <p:fltVal val="0"/>
                                              </p:val>
                                            </p:tav>
                                            <p:tav tm="100000">
                                              <p:val>
                                                <p:strVal val="#ppt_w"/>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Effect transition="in" filter="fade">
                                          <p:cBhvr>
                                            <p:cTn id="25" dur="1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500" fill="hold"/>
                                            <p:tgtEl>
                                              <p:spTgt spid="7"/>
                                            </p:tgtEl>
                                            <p:attrNameLst>
                                              <p:attrName>ppt_w</p:attrName>
                                            </p:attrNameLst>
                                          </p:cBhvr>
                                          <p:tavLst>
                                            <p:tav tm="0">
                                              <p:val>
                                                <p:fltVal val="0"/>
                                              </p:val>
                                            </p:tav>
                                            <p:tav tm="100000">
                                              <p:val>
                                                <p:strVal val="#ppt_w"/>
                                              </p:val>
                                            </p:tav>
                                          </p:tavLst>
                                        </p:anim>
                                        <p:anim calcmode="lin" valueType="num">
                                          <p:cBhvr>
                                            <p:cTn id="29" dur="1500" fill="hold"/>
                                            <p:tgtEl>
                                              <p:spTgt spid="7"/>
                                            </p:tgtEl>
                                            <p:attrNameLst>
                                              <p:attrName>ppt_h</p:attrName>
                                            </p:attrNameLst>
                                          </p:cBhvr>
                                          <p:tavLst>
                                            <p:tav tm="0">
                                              <p:val>
                                                <p:fltVal val="0"/>
                                              </p:val>
                                            </p:tav>
                                            <p:tav tm="100000">
                                              <p:val>
                                                <p:strVal val="#ppt_h"/>
                                              </p:val>
                                            </p:tav>
                                          </p:tavLst>
                                        </p:anim>
                                        <p:animEffect transition="in" filter="fade">
                                          <p:cBhvr>
                                            <p:cTn id="30" dur="1500"/>
                                            <p:tgtEl>
                                              <p:spTgt spid="7"/>
                                            </p:tgtEl>
                                          </p:cBhvr>
                                        </p:animEffect>
                                      </p:childTnLst>
                                    </p:cTn>
                                  </p:par>
                                </p:childTnLst>
                              </p:cTn>
                            </p:par>
                            <p:par>
                              <p:cTn id="31" fill="hold">
                                <p:stCondLst>
                                  <p:cond delay="5500"/>
                                </p:stCondLst>
                                <p:childTnLst>
                                  <p:par>
                                    <p:cTn id="32" presetID="2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left)">
                                          <p:cBhvr>
                                            <p:cTn id="34" dur="1000"/>
                                            <p:tgtEl>
                                              <p:spTgt spid="102"/>
                                            </p:tgtEl>
                                          </p:cBhvr>
                                        </p:animEffect>
                                      </p:childTnLst>
                                    </p:cTn>
                                  </p:par>
                                </p:childTnLst>
                              </p:cTn>
                            </p:par>
                            <p:par>
                              <p:cTn id="35" fill="hold">
                                <p:stCondLst>
                                  <p:cond delay="6500"/>
                                </p:stCondLst>
                                <p:childTnLst>
                                  <p:par>
                                    <p:cTn id="36" presetID="16" presetClass="entr" presetSubtype="37"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1500"/>
                                            <p:tgtEl>
                                              <p:spTgt spid="4"/>
                                            </p:tgtEl>
                                          </p:cBhvr>
                                        </p:animEffect>
                                      </p:childTnLst>
                                    </p:cTn>
                                  </p:par>
                                </p:childTnLst>
                              </p:cTn>
                            </p:par>
                            <p:par>
                              <p:cTn id="39" fill="hold">
                                <p:stCondLst>
                                  <p:cond delay="8000"/>
                                </p:stCondLst>
                                <p:childTnLst>
                                  <p:par>
                                    <p:cTn id="40" presetID="2" presetClass="entr" presetSubtype="2"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500" fill="hold"/>
                                            <p:tgtEl>
                                              <p:spTgt spid="8"/>
                                            </p:tgtEl>
                                            <p:attrNameLst>
                                              <p:attrName>ppt_x</p:attrName>
                                            </p:attrNameLst>
                                          </p:cBhvr>
                                          <p:tavLst>
                                            <p:tav tm="0">
                                              <p:val>
                                                <p:strVal val="1+#ppt_w/2"/>
                                              </p:val>
                                            </p:tav>
                                            <p:tav tm="100000">
                                              <p:val>
                                                <p:strVal val="#ppt_x"/>
                                              </p:val>
                                            </p:tav>
                                          </p:tavLst>
                                        </p:anim>
                                        <p:anim calcmode="lin" valueType="num">
                                          <p:cBhvr additive="base">
                                            <p:cTn id="43" dur="15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9500"/>
                                </p:stCondLst>
                                <p:childTnLst>
                                  <p:par>
                                    <p:cTn id="45" presetID="2" presetClass="entr" presetSubtype="2"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1500" fill="hold"/>
                                            <p:tgtEl>
                                              <p:spTgt spid="9"/>
                                            </p:tgtEl>
                                            <p:attrNameLst>
                                              <p:attrName>ppt_x</p:attrName>
                                            </p:attrNameLst>
                                          </p:cBhvr>
                                          <p:tavLst>
                                            <p:tav tm="0">
                                              <p:val>
                                                <p:strVal val="1+#ppt_w/2"/>
                                              </p:val>
                                            </p:tav>
                                            <p:tav tm="100000">
                                              <p:val>
                                                <p:strVal val="#ppt_x"/>
                                              </p:val>
                                            </p:tav>
                                          </p:tavLst>
                                        </p:anim>
                                        <p:anim calcmode="lin" valueType="num">
                                          <p:cBhvr additive="base">
                                            <p:cTn id="48" dur="1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11000"/>
                                </p:stCondLst>
                                <p:childTnLst>
                                  <p:par>
                                    <p:cTn id="50" presetID="2" presetClass="entr" presetSubtype="2"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1500" fill="hold"/>
                                            <p:tgtEl>
                                              <p:spTgt spid="10"/>
                                            </p:tgtEl>
                                            <p:attrNameLst>
                                              <p:attrName>ppt_x</p:attrName>
                                            </p:attrNameLst>
                                          </p:cBhvr>
                                          <p:tavLst>
                                            <p:tav tm="0">
                                              <p:val>
                                                <p:strVal val="1+#ppt_w/2"/>
                                              </p:val>
                                            </p:tav>
                                            <p:tav tm="100000">
                                              <p:val>
                                                <p:strVal val="#ppt_x"/>
                                              </p:val>
                                            </p:tav>
                                          </p:tavLst>
                                        </p:anim>
                                        <p:anim calcmode="lin" valueType="num">
                                          <p:cBhvr additive="base">
                                            <p:cTn id="53" dur="1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12500"/>
                                </p:stCondLst>
                                <p:childTnLst>
                                  <p:par>
                                    <p:cTn id="55" presetID="2" presetClass="entr" presetSubtype="2"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500" fill="hold"/>
                                            <p:tgtEl>
                                              <p:spTgt spid="11"/>
                                            </p:tgtEl>
                                            <p:attrNameLst>
                                              <p:attrName>ppt_x</p:attrName>
                                            </p:attrNameLst>
                                          </p:cBhvr>
                                          <p:tavLst>
                                            <p:tav tm="0">
                                              <p:val>
                                                <p:strVal val="1+#ppt_w/2"/>
                                              </p:val>
                                            </p:tav>
                                            <p:tav tm="100000">
                                              <p:val>
                                                <p:strVal val="#ppt_x"/>
                                              </p:val>
                                            </p:tav>
                                          </p:tavLst>
                                        </p:anim>
                                        <p:anim calcmode="lin" valueType="num">
                                          <p:cBhvr additive="base">
                                            <p:cTn id="58" dur="15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14000"/>
                                </p:stCondLst>
                                <p:childTnLst>
                                  <p:par>
                                    <p:cTn id="60" presetID="2" presetClass="entr" presetSubtype="2"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1500" fill="hold"/>
                                            <p:tgtEl>
                                              <p:spTgt spid="13"/>
                                            </p:tgtEl>
                                            <p:attrNameLst>
                                              <p:attrName>ppt_x</p:attrName>
                                            </p:attrNameLst>
                                          </p:cBhvr>
                                          <p:tavLst>
                                            <p:tav tm="0">
                                              <p:val>
                                                <p:strVal val="1+#ppt_w/2"/>
                                              </p:val>
                                            </p:tav>
                                            <p:tav tm="100000">
                                              <p:val>
                                                <p:strVal val="#ppt_x"/>
                                              </p:val>
                                            </p:tav>
                                          </p:tavLst>
                                        </p:anim>
                                        <p:anim calcmode="lin" valueType="num">
                                          <p:cBhvr additive="base">
                                            <p:cTn id="63"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9" grpId="0"/>
          <p:bldP spid="10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平行四边形 15"/>
          <p:cNvSpPr/>
          <p:nvPr/>
        </p:nvSpPr>
        <p:spPr>
          <a:xfrm flipH="1">
            <a:off x="1727416" y="1747146"/>
            <a:ext cx="6704938" cy="2624804"/>
          </a:xfrm>
          <a:prstGeom prst="parallelogram">
            <a:avLst>
              <a:gd name="adj" fmla="val 15910"/>
            </a:avLst>
          </a:prstGeom>
          <a:solidFill>
            <a:schemeClr val="tx1">
              <a:lumMod val="65000"/>
              <a:lumOff val="35000"/>
            </a:schemeClr>
          </a:solidFill>
          <a:ln>
            <a:noFill/>
          </a:ln>
          <a:effectLst>
            <a:outerShdw blurRad="508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p>
        </p:txBody>
      </p:sp>
      <p:sp>
        <p:nvSpPr>
          <p:cNvPr id="5" name="平行四边形 4"/>
          <p:cNvSpPr/>
          <p:nvPr/>
        </p:nvSpPr>
        <p:spPr>
          <a:xfrm flipH="1">
            <a:off x="1903956" y="1450208"/>
            <a:ext cx="6717530" cy="2705718"/>
          </a:xfrm>
          <a:prstGeom prst="parallelogram">
            <a:avLst>
              <a:gd name="adj" fmla="val 15910"/>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p>
        </p:txBody>
      </p:sp>
      <p:grpSp>
        <p:nvGrpSpPr>
          <p:cNvPr id="8" name="组合 7"/>
          <p:cNvGrpSpPr>
            <a:grpSpLocks noChangeAspect="1"/>
          </p:cNvGrpSpPr>
          <p:nvPr/>
        </p:nvGrpSpPr>
        <p:grpSpPr>
          <a:xfrm>
            <a:off x="538869" y="425168"/>
            <a:ext cx="1868471" cy="899998"/>
            <a:chOff x="1672035" y="1687395"/>
            <a:chExt cx="938928" cy="452259"/>
          </a:xfrm>
          <a:effectLst>
            <a:outerShdw blurRad="50800" dist="38100" dir="5400000" algn="t" rotWithShape="0">
              <a:prstClr val="black">
                <a:alpha val="40000"/>
              </a:prstClr>
            </a:outerShdw>
          </a:effectLst>
        </p:grpSpPr>
        <p:pic>
          <p:nvPicPr>
            <p:cNvPr id="9"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a:off x="2537124" y="1995686"/>
            <a:ext cx="5619014" cy="1569660"/>
          </a:xfrm>
          <a:prstGeom prst="rect">
            <a:avLst/>
          </a:prstGeom>
        </p:spPr>
        <p:txBody>
          <a:bodyPr wrap="square">
            <a:spAutoFit/>
          </a:bodyPr>
          <a:lstStyle/>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近日，中共中央办公厅</a:t>
            </a:r>
            <a:r>
              <a:rPr lang="zh-CN" altLang="en-US" sz="1600" dirty="0" smtClean="0">
                <a:solidFill>
                  <a:schemeClr val="bg1"/>
                </a:solidFill>
                <a:latin typeface="微软雅黑" panose="020B0503020204020204" pitchFamily="34" charset="-122"/>
                <a:ea typeface="微软雅黑" panose="020B0503020204020204" pitchFamily="34" charset="-122"/>
              </a:rPr>
              <a:t>印发</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关于在全体党员中开展“学党章党规、学系列讲话，做合格党员”学习教育方案</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，并发出通知</a:t>
            </a:r>
            <a:r>
              <a:rPr lang="zh-CN" altLang="en-US" sz="1600" dirty="0" smtClean="0">
                <a:solidFill>
                  <a:schemeClr val="bg1"/>
                </a:solidFill>
                <a:latin typeface="微软雅黑" panose="020B0503020204020204" pitchFamily="34" charset="-122"/>
                <a:ea typeface="微软雅黑" panose="020B0503020204020204" pitchFamily="34" charset="-122"/>
              </a:rPr>
              <a:t>，对</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smtClean="0">
                <a:solidFill>
                  <a:schemeClr val="bg1"/>
                </a:solidFill>
                <a:latin typeface="微软雅黑" panose="020B0503020204020204" pitchFamily="34" charset="-122"/>
                <a:ea typeface="微软雅黑" panose="020B0503020204020204" pitchFamily="34" charset="-122"/>
              </a:rPr>
              <a:t>两学一做</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学习教育做出</a:t>
            </a:r>
            <a:r>
              <a:rPr lang="zh-CN" altLang="en-US" sz="1600" dirty="0" smtClean="0">
                <a:solidFill>
                  <a:schemeClr val="bg1"/>
                </a:solidFill>
                <a:latin typeface="微软雅黑" panose="020B0503020204020204" pitchFamily="34" charset="-122"/>
                <a:ea typeface="微软雅黑" panose="020B0503020204020204" pitchFamily="34" charset="-122"/>
              </a:rPr>
              <a:t>安排。</a:t>
            </a:r>
            <a:r>
              <a:rPr lang="zh-CN" altLang="en-US" sz="1600" dirty="0">
                <a:solidFill>
                  <a:schemeClr val="bg1"/>
                </a:solidFill>
                <a:latin typeface="微软雅黑" panose="020B0503020204020204" pitchFamily="34" charset="-122"/>
                <a:ea typeface="微软雅黑" panose="020B0503020204020204" pitchFamily="34" charset="-122"/>
              </a:rPr>
              <a:t>这是</a:t>
            </a:r>
            <a:r>
              <a:rPr lang="zh-CN" altLang="en-US" sz="1600" dirty="0">
                <a:solidFill>
                  <a:schemeClr val="bg1"/>
                </a:solidFill>
                <a:latin typeface="+mj-ea"/>
                <a:ea typeface="+mj-ea"/>
              </a:rPr>
              <a:t>推动全面从严治党向基层延伸、保持发展党的先进性和</a:t>
            </a:r>
            <a:r>
              <a:rPr lang="zh-CN" altLang="en-US" sz="1600" dirty="0" smtClean="0">
                <a:solidFill>
                  <a:schemeClr val="bg1"/>
                </a:solidFill>
                <a:latin typeface="+mj-ea"/>
                <a:ea typeface="+mj-ea"/>
              </a:rPr>
              <a:t>纯洁性的</a:t>
            </a:r>
            <a:r>
              <a:rPr lang="zh-CN" altLang="en-US" sz="1600" dirty="0">
                <a:solidFill>
                  <a:schemeClr val="bg1"/>
                </a:solidFill>
                <a:latin typeface="+mj-ea"/>
                <a:ea typeface="+mj-ea"/>
              </a:rPr>
              <a:t>一项重大政治</a:t>
            </a:r>
            <a:r>
              <a:rPr lang="zh-CN" altLang="en-US" sz="1600" dirty="0" smtClean="0">
                <a:solidFill>
                  <a:schemeClr val="bg1"/>
                </a:solidFill>
                <a:latin typeface="+mj-ea"/>
                <a:ea typeface="+mj-ea"/>
              </a:rPr>
              <a:t>任务，是</a:t>
            </a:r>
            <a:r>
              <a:rPr lang="zh-CN" altLang="en-US" sz="1600" dirty="0">
                <a:solidFill>
                  <a:schemeClr val="bg1"/>
                </a:solidFill>
                <a:latin typeface="+mj-ea"/>
                <a:ea typeface="+mj-ea"/>
              </a:rPr>
              <a:t>加强党的思想政治建设的重要</a:t>
            </a:r>
            <a:r>
              <a:rPr lang="zh-CN" altLang="en-US" sz="1600" dirty="0" smtClean="0">
                <a:solidFill>
                  <a:schemeClr val="bg1"/>
                </a:solidFill>
                <a:latin typeface="+mj-ea"/>
                <a:ea typeface="+mj-ea"/>
              </a:rPr>
              <a:t>部署。</a:t>
            </a:r>
            <a:endParaRPr lang="zh-CN" altLang="en-US" sz="1600" dirty="0">
              <a:solidFill>
                <a:schemeClr val="bg1"/>
              </a:solidFill>
              <a:latin typeface="+mj-ea"/>
              <a:ea typeface="+mj-ea"/>
            </a:endParaRPr>
          </a:p>
        </p:txBody>
      </p:sp>
      <p:grpSp>
        <p:nvGrpSpPr>
          <p:cNvPr id="77" name="组合 76"/>
          <p:cNvGrpSpPr/>
          <p:nvPr/>
        </p:nvGrpSpPr>
        <p:grpSpPr>
          <a:xfrm>
            <a:off x="2696044" y="595078"/>
            <a:ext cx="552726" cy="552725"/>
            <a:chOff x="2704883" y="597208"/>
            <a:chExt cx="552726" cy="552725"/>
          </a:xfrm>
          <a:effectLst>
            <a:outerShdw blurRad="50800" dist="38100" dir="2700000" algn="tl" rotWithShape="0">
              <a:prstClr val="black">
                <a:alpha val="40000"/>
              </a:prstClr>
            </a:outerShdw>
          </a:effectLst>
        </p:grpSpPr>
        <p:sp>
          <p:nvSpPr>
            <p:cNvPr id="74" name="矩形 73"/>
            <p:cNvSpPr/>
            <p:nvPr/>
          </p:nvSpPr>
          <p:spPr>
            <a:xfrm>
              <a:off x="2704883" y="59720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75" name="直接连接符 74"/>
            <p:cNvCxnSpPr/>
            <p:nvPr/>
          </p:nvCxnSpPr>
          <p:spPr>
            <a:xfrm>
              <a:off x="2704883" y="873571"/>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rot="5400000">
              <a:off x="2704884" y="873571"/>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3" name="TextBox 14"/>
          <p:cNvSpPr txBox="1"/>
          <p:nvPr/>
        </p:nvSpPr>
        <p:spPr>
          <a:xfrm>
            <a:off x="2711022" y="609830"/>
            <a:ext cx="52277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前</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363651" y="595078"/>
            <a:ext cx="552726" cy="552725"/>
            <a:chOff x="3372490" y="597208"/>
            <a:chExt cx="552726" cy="552725"/>
          </a:xfrm>
          <a:effectLst>
            <a:outerShdw blurRad="50800" dist="38100" dir="2700000" algn="tl" rotWithShape="0">
              <a:prstClr val="black">
                <a:alpha val="40000"/>
              </a:prstClr>
            </a:outerShdw>
          </a:effectLst>
        </p:grpSpPr>
        <p:sp>
          <p:nvSpPr>
            <p:cNvPr id="69" name="矩形 68"/>
            <p:cNvSpPr/>
            <p:nvPr/>
          </p:nvSpPr>
          <p:spPr>
            <a:xfrm>
              <a:off x="3372490" y="597208"/>
              <a:ext cx="552726" cy="55272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70" name="直接连接符 69"/>
            <p:cNvCxnSpPr/>
            <p:nvPr/>
          </p:nvCxnSpPr>
          <p:spPr>
            <a:xfrm>
              <a:off x="3372490" y="873571"/>
              <a:ext cx="552726"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3372491" y="873571"/>
              <a:ext cx="552725"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8" name="TextBox 14"/>
          <p:cNvSpPr txBox="1"/>
          <p:nvPr/>
        </p:nvSpPr>
        <p:spPr>
          <a:xfrm>
            <a:off x="3378628" y="609830"/>
            <a:ext cx="52277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言</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pic>
        <p:nvPicPr>
          <p:cNvPr id="31" name="Picture 3" descr="G:\2016我图\两会\ooopic_10194892_b0c64675b11c678cafbc\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53" y="3388132"/>
            <a:ext cx="3779912" cy="1754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G:\2016我图\两会\ooopic_10194892_b0c64675b11c678cafbc\0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4408" y="2529585"/>
            <a:ext cx="1179455" cy="258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87790"/>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14:presetBounceEnd="33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33000">
                                          <p:cBhvr additive="base">
                                            <p:cTn id="18" dur="3000" fill="hold"/>
                                            <p:tgtEl>
                                              <p:spTgt spid="16"/>
                                            </p:tgtEl>
                                            <p:attrNameLst>
                                              <p:attrName>ppt_x</p:attrName>
                                            </p:attrNameLst>
                                          </p:cBhvr>
                                          <p:tavLst>
                                            <p:tav tm="0">
                                              <p:val>
                                                <p:strVal val="1+#ppt_w/2"/>
                                              </p:val>
                                            </p:tav>
                                            <p:tav tm="100000">
                                              <p:val>
                                                <p:strVal val="#ppt_x"/>
                                              </p:val>
                                            </p:tav>
                                          </p:tavLst>
                                        </p:anim>
                                        <p:anim calcmode="lin" valueType="num" p14:bounceEnd="33000">
                                          <p:cBhvr additive="base">
                                            <p:cTn id="19" dur="30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14:presetBounceEnd="33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33000">
                                          <p:cBhvr additive="base">
                                            <p:cTn id="22" dur="3000" fill="hold"/>
                                            <p:tgtEl>
                                              <p:spTgt spid="5"/>
                                            </p:tgtEl>
                                            <p:attrNameLst>
                                              <p:attrName>ppt_x</p:attrName>
                                            </p:attrNameLst>
                                          </p:cBhvr>
                                          <p:tavLst>
                                            <p:tav tm="0">
                                              <p:val>
                                                <p:strVal val="0-#ppt_w/2"/>
                                              </p:val>
                                            </p:tav>
                                            <p:tav tm="100000">
                                              <p:val>
                                                <p:strVal val="#ppt_x"/>
                                              </p:val>
                                            </p:tav>
                                          </p:tavLst>
                                        </p:anim>
                                        <p:anim calcmode="lin" valueType="num" p14:bounceEnd="33000">
                                          <p:cBhvr additive="base">
                                            <p:cTn id="23" dur="30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1" presetClass="entr" presetSubtype="0" fill="hold" grpId="0" nodeType="afterEffect">
                                      <p:stCondLst>
                                        <p:cond delay="0"/>
                                      </p:stCondLst>
                                      <p:iterate type="lt">
                                        <p:tmAbs val="100"/>
                                      </p:iterate>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3000" fill="hold"/>
                                            <p:tgtEl>
                                              <p:spTgt spid="16"/>
                                            </p:tgtEl>
                                            <p:attrNameLst>
                                              <p:attrName>ppt_x</p:attrName>
                                            </p:attrNameLst>
                                          </p:cBhvr>
                                          <p:tavLst>
                                            <p:tav tm="0">
                                              <p:val>
                                                <p:strVal val="1+#ppt_w/2"/>
                                              </p:val>
                                            </p:tav>
                                            <p:tav tm="100000">
                                              <p:val>
                                                <p:strVal val="#ppt_x"/>
                                              </p:val>
                                            </p:tav>
                                          </p:tavLst>
                                        </p:anim>
                                        <p:anim calcmode="lin" valueType="num">
                                          <p:cBhvr additive="base">
                                            <p:cTn id="19" dur="30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3000" fill="hold"/>
                                            <p:tgtEl>
                                              <p:spTgt spid="5"/>
                                            </p:tgtEl>
                                            <p:attrNameLst>
                                              <p:attrName>ppt_x</p:attrName>
                                            </p:attrNameLst>
                                          </p:cBhvr>
                                          <p:tavLst>
                                            <p:tav tm="0">
                                              <p:val>
                                                <p:strVal val="0-#ppt_w/2"/>
                                              </p:val>
                                            </p:tav>
                                            <p:tav tm="100000">
                                              <p:val>
                                                <p:strVal val="#ppt_x"/>
                                              </p:val>
                                            </p:tav>
                                          </p:tavLst>
                                        </p:anim>
                                        <p:anim calcmode="lin" valueType="num">
                                          <p:cBhvr additive="base">
                                            <p:cTn id="23" dur="30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1" presetClass="entr" presetSubtype="0" fill="hold" grpId="0" nodeType="afterEffect">
                                      <p:stCondLst>
                                        <p:cond delay="0"/>
                                      </p:stCondLst>
                                      <p:iterate type="lt">
                                        <p:tmAbs val="100"/>
                                      </p:iterate>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主要措施</a:t>
            </a:r>
            <a:r>
              <a:rPr lang="zh-CN" altLang="en-US" dirty="0" smtClean="0"/>
              <a:t>：</a:t>
            </a:r>
            <a:r>
              <a:rPr lang="zh-CN" altLang="en-US" dirty="0" smtClean="0">
                <a:solidFill>
                  <a:schemeClr val="accent1"/>
                </a:solidFill>
              </a:rPr>
              <a:t>创新方式讲党课</a:t>
            </a:r>
            <a:endParaRPr lang="zh-CN" altLang="en-US" dirty="0">
              <a:solidFill>
                <a:schemeClr val="accent1"/>
              </a:solidFill>
            </a:endParaRPr>
          </a:p>
        </p:txBody>
      </p:sp>
      <p:sp>
        <p:nvSpPr>
          <p:cNvPr id="3" name="矩形 2"/>
          <p:cNvSpPr/>
          <p:nvPr/>
        </p:nvSpPr>
        <p:spPr>
          <a:xfrm>
            <a:off x="378554" y="4227934"/>
            <a:ext cx="5506753" cy="523220"/>
          </a:xfrm>
          <a:prstGeom prst="rect">
            <a:avLst/>
          </a:prstGeom>
          <a:ln w="19050">
            <a:noFill/>
          </a:ln>
        </p:spPr>
        <p:txBody>
          <a:bodyPr wrap="square">
            <a:spAutoFit/>
          </a:bodyPr>
          <a:lstStyle/>
          <a:p>
            <a:r>
              <a:rPr lang="en-US" altLang="zh-CN" sz="1400" b="1" dirty="0" smtClean="0">
                <a:latin typeface="Impact" panose="020B0806030902050204" pitchFamily="34" charset="0"/>
              </a:rPr>
              <a:t>【</a:t>
            </a:r>
            <a:r>
              <a:rPr lang="zh-CN" altLang="en-US" sz="1400" b="1" dirty="0" smtClean="0">
                <a:latin typeface="Impact" panose="020B0806030902050204" pitchFamily="34" charset="0"/>
              </a:rPr>
              <a:t>方案</a:t>
            </a:r>
            <a:r>
              <a:rPr lang="en-US" altLang="zh-CN" sz="1400" b="1" dirty="0" smtClean="0">
                <a:latin typeface="Impact" panose="020B0806030902050204" pitchFamily="34" charset="0"/>
              </a:rPr>
              <a:t>】</a:t>
            </a:r>
            <a:r>
              <a:rPr lang="zh-CN" altLang="en-US" sz="1400" b="1" dirty="0" smtClean="0">
                <a:latin typeface="Impact" panose="020B0806030902050204" pitchFamily="34" charset="0"/>
              </a:rPr>
              <a:t>提出</a:t>
            </a:r>
            <a:r>
              <a:rPr lang="zh-CN" altLang="en-US" sz="1400" b="1" dirty="0">
                <a:latin typeface="Impact" panose="020B0806030902050204" pitchFamily="34" charset="0"/>
              </a:rPr>
              <a:t>：</a:t>
            </a:r>
            <a:r>
              <a:rPr lang="zh-CN" altLang="en-US" sz="1400" dirty="0" smtClean="0">
                <a:latin typeface="+mj-ea"/>
                <a:ea typeface="+mj-ea"/>
              </a:rPr>
              <a:t>七一前后</a:t>
            </a:r>
            <a:r>
              <a:rPr lang="zh-CN" altLang="en-US" sz="1400" dirty="0">
                <a:latin typeface="+mj-ea"/>
                <a:ea typeface="+mj-ea"/>
              </a:rPr>
              <a:t>，党支部要结合开展纪念建党</a:t>
            </a:r>
            <a:r>
              <a:rPr lang="en-US" altLang="zh-CN" sz="1400" dirty="0">
                <a:latin typeface="+mj-ea"/>
                <a:ea typeface="+mj-ea"/>
              </a:rPr>
              <a:t>95</a:t>
            </a:r>
            <a:r>
              <a:rPr lang="zh-CN" altLang="en-US" sz="1400" dirty="0">
                <a:latin typeface="+mj-ea"/>
                <a:ea typeface="+mj-ea"/>
              </a:rPr>
              <a:t>周年活动，集中安排一次党课。</a:t>
            </a:r>
          </a:p>
        </p:txBody>
      </p:sp>
      <p:sp>
        <p:nvSpPr>
          <p:cNvPr id="59" name="矩形 58"/>
          <p:cNvSpPr/>
          <p:nvPr/>
        </p:nvSpPr>
        <p:spPr>
          <a:xfrm>
            <a:off x="412699" y="2304941"/>
            <a:ext cx="5472608" cy="39625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党支部要结合专题学习讨论，对党课内容、时间和方式等作出安排</a:t>
            </a:r>
          </a:p>
        </p:txBody>
      </p:sp>
      <p:grpSp>
        <p:nvGrpSpPr>
          <p:cNvPr id="13" name="组合 12"/>
          <p:cNvGrpSpPr/>
          <p:nvPr/>
        </p:nvGrpSpPr>
        <p:grpSpPr>
          <a:xfrm>
            <a:off x="2356915" y="1347614"/>
            <a:ext cx="792000" cy="792000"/>
            <a:chOff x="7813429" y="1622304"/>
            <a:chExt cx="792000" cy="792000"/>
          </a:xfrm>
        </p:grpSpPr>
        <p:grpSp>
          <p:nvGrpSpPr>
            <p:cNvPr id="11" name="组合 1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58" name="矩形 57"/>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p>
            </p:txBody>
          </p:sp>
          <p:cxnSp>
            <p:nvCxnSpPr>
              <p:cNvPr id="8" name="直接连接符 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600" b="1" dirty="0" smtClean="0">
                  <a:solidFill>
                    <a:schemeClr val="accent1"/>
                  </a:solidFill>
                </a:rPr>
                <a:t>课</a:t>
              </a:r>
              <a:endParaRPr lang="zh-CN" altLang="en-US" sz="3600" b="1" dirty="0">
                <a:solidFill>
                  <a:schemeClr val="accent1"/>
                </a:solidFill>
              </a:endParaRPr>
            </a:p>
          </p:txBody>
        </p:sp>
      </p:grpSp>
      <p:grpSp>
        <p:nvGrpSpPr>
          <p:cNvPr id="61" name="组合 60"/>
          <p:cNvGrpSpPr/>
          <p:nvPr/>
        </p:nvGrpSpPr>
        <p:grpSpPr>
          <a:xfrm>
            <a:off x="1384807" y="1347614"/>
            <a:ext cx="792000" cy="792000"/>
            <a:chOff x="7813429" y="1622304"/>
            <a:chExt cx="792000" cy="792000"/>
          </a:xfrm>
        </p:grpSpPr>
        <p:grpSp>
          <p:nvGrpSpPr>
            <p:cNvPr id="62" name="组合 61"/>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4" name="矩形 63"/>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p>
            </p:txBody>
          </p:sp>
          <p:cxnSp>
            <p:nvCxnSpPr>
              <p:cNvPr id="65" name="直接连接符 64"/>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600" b="1" dirty="0" smtClean="0">
                  <a:solidFill>
                    <a:schemeClr val="accent1"/>
                  </a:solidFill>
                </a:rPr>
                <a:t>党</a:t>
              </a:r>
              <a:endParaRPr lang="zh-CN" altLang="en-US" sz="3600" b="1" dirty="0">
                <a:solidFill>
                  <a:schemeClr val="accent1"/>
                </a:solidFill>
              </a:endParaRPr>
            </a:p>
          </p:txBody>
        </p:sp>
      </p:grpSp>
      <p:grpSp>
        <p:nvGrpSpPr>
          <p:cNvPr id="67" name="组合 66"/>
          <p:cNvGrpSpPr/>
          <p:nvPr/>
        </p:nvGrpSpPr>
        <p:grpSpPr>
          <a:xfrm>
            <a:off x="412699" y="1347614"/>
            <a:ext cx="792000" cy="792000"/>
            <a:chOff x="7813429" y="1622304"/>
            <a:chExt cx="792000" cy="792000"/>
          </a:xfrm>
        </p:grpSpPr>
        <p:grpSp>
          <p:nvGrpSpPr>
            <p:cNvPr id="68" name="组合 67"/>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0" name="矩形 69"/>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smtClean="0"/>
              </a:p>
            </p:txBody>
          </p:sp>
          <p:cxnSp>
            <p:nvCxnSpPr>
              <p:cNvPr id="71" name="直接连接符 70"/>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600" b="1" dirty="0" smtClean="0">
                  <a:solidFill>
                    <a:schemeClr val="accent1"/>
                  </a:solidFill>
                </a:rPr>
                <a:t>讲</a:t>
              </a:r>
              <a:endParaRPr lang="zh-CN" altLang="en-US" sz="3600" b="1" dirty="0">
                <a:solidFill>
                  <a:schemeClr val="accent1"/>
                </a:solidFill>
              </a:endParaRPr>
            </a:p>
          </p:txBody>
        </p:sp>
      </p:grpSp>
      <p:sp>
        <p:nvSpPr>
          <p:cNvPr id="14" name="矩形 13"/>
          <p:cNvSpPr/>
          <p:nvPr/>
        </p:nvSpPr>
        <p:spPr>
          <a:xfrm>
            <a:off x="3221011" y="1770282"/>
            <a:ext cx="2723823" cy="369332"/>
          </a:xfrm>
          <a:prstGeom prst="rect">
            <a:avLst/>
          </a:prstGeom>
        </p:spPr>
        <p:txBody>
          <a:bodyPr wrap="none">
            <a:spAutoFit/>
          </a:bodyPr>
          <a:lstStyle/>
          <a:p>
            <a:r>
              <a:rPr lang="zh-CN" altLang="en-US" b="1" dirty="0"/>
              <a:t>一般在党支部范围内进行</a:t>
            </a:r>
          </a:p>
        </p:txBody>
      </p:sp>
      <p:grpSp>
        <p:nvGrpSpPr>
          <p:cNvPr id="10" name="组合 9"/>
          <p:cNvGrpSpPr/>
          <p:nvPr/>
        </p:nvGrpSpPr>
        <p:grpSpPr>
          <a:xfrm>
            <a:off x="412699" y="2771888"/>
            <a:ext cx="5472608" cy="1384038"/>
            <a:chOff x="412699" y="2771888"/>
            <a:chExt cx="5472608" cy="1384038"/>
          </a:xfrm>
        </p:grpSpPr>
        <p:sp>
          <p:nvSpPr>
            <p:cNvPr id="73" name="矩形 72"/>
            <p:cNvSpPr/>
            <p:nvPr/>
          </p:nvSpPr>
          <p:spPr>
            <a:xfrm>
              <a:off x="412699" y="2771888"/>
              <a:ext cx="5472608" cy="138403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grpSp>
          <p:nvGrpSpPr>
            <p:cNvPr id="9" name="组合 8"/>
            <p:cNvGrpSpPr/>
            <p:nvPr/>
          </p:nvGrpSpPr>
          <p:grpSpPr>
            <a:xfrm>
              <a:off x="628723" y="2859782"/>
              <a:ext cx="5076520" cy="461665"/>
              <a:chOff x="3437035" y="2953015"/>
              <a:chExt cx="5076520" cy="461665"/>
            </a:xfrm>
          </p:grpSpPr>
          <p:sp>
            <p:nvSpPr>
              <p:cNvPr id="15" name="矩形 14"/>
              <p:cNvSpPr/>
              <p:nvPr/>
            </p:nvSpPr>
            <p:spPr>
              <a:xfrm>
                <a:off x="3744416" y="2953015"/>
                <a:ext cx="4769139" cy="461665"/>
              </a:xfrm>
              <a:prstGeom prst="rect">
                <a:avLst/>
              </a:prstGeom>
            </p:spPr>
            <p:txBody>
              <a:bodyPr wrap="square">
                <a:spAutoFit/>
              </a:bodyPr>
              <a:lstStyle/>
              <a:p>
                <a:r>
                  <a:rPr lang="zh-CN" altLang="en-US" sz="1200" dirty="0"/>
                  <a:t>党员领导干部要在所在党支部讲</a:t>
                </a:r>
                <a:r>
                  <a:rPr lang="zh-CN" altLang="en-US" sz="1200" dirty="0" smtClean="0"/>
                  <a:t>党课，到农村、社区、企业、学校等基层单位讲党课</a:t>
                </a:r>
                <a:endParaRPr lang="en-US" altLang="zh-CN" sz="1200" dirty="0" smtClean="0"/>
              </a:p>
            </p:txBody>
          </p:sp>
          <p:sp>
            <p:nvSpPr>
              <p:cNvPr id="16" name="矩形 15"/>
              <p:cNvSpPr/>
              <p:nvPr/>
            </p:nvSpPr>
            <p:spPr>
              <a:xfrm>
                <a:off x="3437035" y="3025023"/>
                <a:ext cx="144000" cy="144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4" name="组合 3"/>
            <p:cNvGrpSpPr/>
            <p:nvPr/>
          </p:nvGrpSpPr>
          <p:grpSpPr>
            <a:xfrm>
              <a:off x="628723" y="3743042"/>
              <a:ext cx="5125637" cy="276999"/>
              <a:chOff x="3437035" y="3806919"/>
              <a:chExt cx="5125637" cy="276999"/>
            </a:xfrm>
          </p:grpSpPr>
          <p:sp>
            <p:nvSpPr>
              <p:cNvPr id="76" name="矩形 75"/>
              <p:cNvSpPr/>
              <p:nvPr/>
            </p:nvSpPr>
            <p:spPr>
              <a:xfrm>
                <a:off x="3437035" y="3873419"/>
                <a:ext cx="144000" cy="144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 name="矩形 16"/>
              <p:cNvSpPr/>
              <p:nvPr/>
            </p:nvSpPr>
            <p:spPr>
              <a:xfrm>
                <a:off x="3744415" y="3806919"/>
                <a:ext cx="4818257" cy="276999"/>
              </a:xfrm>
              <a:prstGeom prst="rect">
                <a:avLst/>
              </a:prstGeom>
            </p:spPr>
            <p:txBody>
              <a:bodyPr wrap="square">
                <a:spAutoFit/>
              </a:bodyPr>
              <a:lstStyle/>
              <a:p>
                <a:r>
                  <a:rPr lang="zh-CN" altLang="en-US" sz="1200" dirty="0"/>
                  <a:t>注重运用身边事例、现身说法，强化互动交流、答疑释惑</a:t>
                </a:r>
              </a:p>
            </p:txBody>
          </p:sp>
        </p:grpSp>
        <p:grpSp>
          <p:nvGrpSpPr>
            <p:cNvPr id="7" name="组合 6"/>
            <p:cNvGrpSpPr/>
            <p:nvPr/>
          </p:nvGrpSpPr>
          <p:grpSpPr>
            <a:xfrm>
              <a:off x="628723" y="3510178"/>
              <a:ext cx="5125637" cy="276999"/>
              <a:chOff x="3437035" y="3590301"/>
              <a:chExt cx="5125637" cy="276999"/>
            </a:xfrm>
          </p:grpSpPr>
          <p:sp>
            <p:nvSpPr>
              <p:cNvPr id="75" name="矩形 74"/>
              <p:cNvSpPr/>
              <p:nvPr/>
            </p:nvSpPr>
            <p:spPr>
              <a:xfrm>
                <a:off x="3437035" y="3673111"/>
                <a:ext cx="144000" cy="144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 name="矩形 17"/>
              <p:cNvSpPr/>
              <p:nvPr/>
            </p:nvSpPr>
            <p:spPr>
              <a:xfrm>
                <a:off x="3744415" y="3590301"/>
                <a:ext cx="4818257" cy="276999"/>
              </a:xfrm>
              <a:prstGeom prst="rect">
                <a:avLst/>
              </a:prstGeom>
            </p:spPr>
            <p:txBody>
              <a:bodyPr wrap="square">
                <a:spAutoFit/>
              </a:bodyPr>
              <a:lstStyle/>
              <a:p>
                <a:r>
                  <a:rPr lang="zh-CN" altLang="en-US" sz="1200" dirty="0"/>
                  <a:t>要鼓励和指导基层党组织书记、普通党员联系实际讲党课</a:t>
                </a:r>
                <a:endParaRPr lang="en-US" altLang="zh-CN" sz="1200" dirty="0"/>
              </a:p>
            </p:txBody>
          </p:sp>
        </p:grpSp>
        <p:grpSp>
          <p:nvGrpSpPr>
            <p:cNvPr id="6" name="组合 5"/>
            <p:cNvGrpSpPr/>
            <p:nvPr/>
          </p:nvGrpSpPr>
          <p:grpSpPr>
            <a:xfrm>
              <a:off x="634435" y="3277313"/>
              <a:ext cx="4945677" cy="276999"/>
              <a:chOff x="3437035" y="3373683"/>
              <a:chExt cx="4945677" cy="276999"/>
            </a:xfrm>
          </p:grpSpPr>
          <p:sp>
            <p:nvSpPr>
              <p:cNvPr id="74" name="矩形 73"/>
              <p:cNvSpPr/>
              <p:nvPr/>
            </p:nvSpPr>
            <p:spPr>
              <a:xfrm>
                <a:off x="3437035" y="3440182"/>
                <a:ext cx="144000" cy="144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 name="矩形 18"/>
              <p:cNvSpPr/>
              <p:nvPr/>
            </p:nvSpPr>
            <p:spPr>
              <a:xfrm>
                <a:off x="3744415" y="3373683"/>
                <a:ext cx="4638297" cy="276999"/>
              </a:xfrm>
              <a:prstGeom prst="rect">
                <a:avLst/>
              </a:prstGeom>
            </p:spPr>
            <p:txBody>
              <a:bodyPr wrap="square">
                <a:spAutoFit/>
              </a:bodyPr>
              <a:lstStyle/>
              <a:p>
                <a:r>
                  <a:rPr lang="zh-CN" altLang="en-US" sz="1200" dirty="0"/>
                  <a:t>组织党校教师、讲师团成员、先进模范到基层一线党支部讲党课</a:t>
                </a:r>
                <a:endParaRPr lang="en-US" altLang="zh-CN" sz="1200" dirty="0"/>
              </a:p>
            </p:txBody>
          </p:sp>
        </p:grpSp>
      </p:grpSp>
      <p:pic>
        <p:nvPicPr>
          <p:cNvPr id="4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35"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7348143" y="2135046"/>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之二</a:t>
            </a:r>
            <a:endParaRPr lang="zh-CN" altLang="en-US" sz="2000" b="1" dirty="0">
              <a:latin typeface="Impact" panose="020B0806030902050204" pitchFamily="34" charset="0"/>
              <a:ea typeface="微软雅黑" pitchFamily="34" charset="-122"/>
            </a:endParaRPr>
          </a:p>
        </p:txBody>
      </p:sp>
      <p:sp>
        <p:nvSpPr>
          <p:cNvPr id="47" name="矩形 46"/>
          <p:cNvSpPr/>
          <p:nvPr/>
        </p:nvSpPr>
        <p:spPr>
          <a:xfrm>
            <a:off x="6876256" y="3558376"/>
            <a:ext cx="1107996"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讲党</a:t>
            </a:r>
            <a:r>
              <a:rPr lang="zh-CN" altLang="en-US" sz="2400" b="1" dirty="0">
                <a:latin typeface="微软雅黑" pitchFamily="34" charset="-122"/>
                <a:ea typeface="微软雅黑" pitchFamily="34" charset="-122"/>
              </a:rPr>
              <a:t>课</a:t>
            </a:r>
          </a:p>
        </p:txBody>
      </p:sp>
    </p:spTree>
    <p:extLst>
      <p:ext uri="{BB962C8B-B14F-4D97-AF65-F5344CB8AC3E}">
        <p14:creationId xmlns:p14="http://schemas.microsoft.com/office/powerpoint/2010/main" val="250982219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500"/>
                                        <p:tgtEl>
                                          <p:spTgt spid="44"/>
                                        </p:tgtEl>
                                      </p:cBhvr>
                                    </p:animEffect>
                                    <p:anim calcmode="lin" valueType="num">
                                      <p:cBhvr>
                                        <p:cTn id="8" dur="1500" fill="hold"/>
                                        <p:tgtEl>
                                          <p:spTgt spid="44"/>
                                        </p:tgtEl>
                                        <p:attrNameLst>
                                          <p:attrName>ppt_x</p:attrName>
                                        </p:attrNameLst>
                                      </p:cBhvr>
                                      <p:tavLst>
                                        <p:tav tm="0">
                                          <p:val>
                                            <p:strVal val="#ppt_x"/>
                                          </p:val>
                                        </p:tav>
                                        <p:tav tm="100000">
                                          <p:val>
                                            <p:strVal val="#ppt_x"/>
                                          </p:val>
                                        </p:tav>
                                      </p:tavLst>
                                    </p:anim>
                                    <p:anim calcmode="lin" valueType="num">
                                      <p:cBhvr>
                                        <p:cTn id="9" dur="15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500"/>
                                        <p:tgtEl>
                                          <p:spTgt spid="46"/>
                                        </p:tgtEl>
                                      </p:cBhvr>
                                    </p:animEffect>
                                    <p:anim calcmode="lin" valueType="num">
                                      <p:cBhvr>
                                        <p:cTn id="13" dur="1500" fill="hold"/>
                                        <p:tgtEl>
                                          <p:spTgt spid="46"/>
                                        </p:tgtEl>
                                        <p:attrNameLst>
                                          <p:attrName>ppt_x</p:attrName>
                                        </p:attrNameLst>
                                      </p:cBhvr>
                                      <p:tavLst>
                                        <p:tav tm="0">
                                          <p:val>
                                            <p:strVal val="#ppt_x"/>
                                          </p:val>
                                        </p:tav>
                                        <p:tav tm="100000">
                                          <p:val>
                                            <p:strVal val="#ppt_x"/>
                                          </p:val>
                                        </p:tav>
                                      </p:tavLst>
                                    </p:anim>
                                    <p:anim calcmode="lin" valueType="num">
                                      <p:cBhvr>
                                        <p:cTn id="14" dur="1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500"/>
                                        <p:tgtEl>
                                          <p:spTgt spid="47"/>
                                        </p:tgtEl>
                                      </p:cBhvr>
                                    </p:animEffect>
                                    <p:anim calcmode="lin" valueType="num">
                                      <p:cBhvr>
                                        <p:cTn id="18" dur="1500" fill="hold"/>
                                        <p:tgtEl>
                                          <p:spTgt spid="47"/>
                                        </p:tgtEl>
                                        <p:attrNameLst>
                                          <p:attrName>ppt_x</p:attrName>
                                        </p:attrNameLst>
                                      </p:cBhvr>
                                      <p:tavLst>
                                        <p:tav tm="0">
                                          <p:val>
                                            <p:strVal val="#ppt_x"/>
                                          </p:val>
                                        </p:tav>
                                        <p:tav tm="100000">
                                          <p:val>
                                            <p:strVal val="#ppt_x"/>
                                          </p:val>
                                        </p:tav>
                                      </p:tavLst>
                                    </p:anim>
                                    <p:anim calcmode="lin" valueType="num">
                                      <p:cBhvr>
                                        <p:cTn id="19" dur="1500" fill="hold"/>
                                        <p:tgtEl>
                                          <p:spTgt spid="4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500" fill="hold"/>
                                        <p:tgtEl>
                                          <p:spTgt spid="13"/>
                                        </p:tgtEl>
                                        <p:attrNameLst>
                                          <p:attrName>ppt_w</p:attrName>
                                        </p:attrNameLst>
                                      </p:cBhvr>
                                      <p:tavLst>
                                        <p:tav tm="0">
                                          <p:val>
                                            <p:fltVal val="0"/>
                                          </p:val>
                                        </p:tav>
                                        <p:tav tm="100000">
                                          <p:val>
                                            <p:strVal val="#ppt_w"/>
                                          </p:val>
                                        </p:tav>
                                      </p:tavLst>
                                    </p:anim>
                                    <p:anim calcmode="lin" valueType="num">
                                      <p:cBhvr>
                                        <p:cTn id="24" dur="1500" fill="hold"/>
                                        <p:tgtEl>
                                          <p:spTgt spid="13"/>
                                        </p:tgtEl>
                                        <p:attrNameLst>
                                          <p:attrName>ppt_h</p:attrName>
                                        </p:attrNameLst>
                                      </p:cBhvr>
                                      <p:tavLst>
                                        <p:tav tm="0">
                                          <p:val>
                                            <p:fltVal val="0"/>
                                          </p:val>
                                        </p:tav>
                                        <p:tav tm="100000">
                                          <p:val>
                                            <p:strVal val="#ppt_h"/>
                                          </p:val>
                                        </p:tav>
                                      </p:tavLst>
                                    </p:anim>
                                    <p:animEffect transition="in" filter="fade">
                                      <p:cBhvr>
                                        <p:cTn id="25" dur="1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1500" fill="hold"/>
                                        <p:tgtEl>
                                          <p:spTgt spid="61"/>
                                        </p:tgtEl>
                                        <p:attrNameLst>
                                          <p:attrName>ppt_w</p:attrName>
                                        </p:attrNameLst>
                                      </p:cBhvr>
                                      <p:tavLst>
                                        <p:tav tm="0">
                                          <p:val>
                                            <p:fltVal val="0"/>
                                          </p:val>
                                        </p:tav>
                                        <p:tav tm="100000">
                                          <p:val>
                                            <p:strVal val="#ppt_w"/>
                                          </p:val>
                                        </p:tav>
                                      </p:tavLst>
                                    </p:anim>
                                    <p:anim calcmode="lin" valueType="num">
                                      <p:cBhvr>
                                        <p:cTn id="29" dur="1500" fill="hold"/>
                                        <p:tgtEl>
                                          <p:spTgt spid="61"/>
                                        </p:tgtEl>
                                        <p:attrNameLst>
                                          <p:attrName>ppt_h</p:attrName>
                                        </p:attrNameLst>
                                      </p:cBhvr>
                                      <p:tavLst>
                                        <p:tav tm="0">
                                          <p:val>
                                            <p:fltVal val="0"/>
                                          </p:val>
                                        </p:tav>
                                        <p:tav tm="100000">
                                          <p:val>
                                            <p:strVal val="#ppt_h"/>
                                          </p:val>
                                        </p:tav>
                                      </p:tavLst>
                                    </p:anim>
                                    <p:animEffect transition="in" filter="fade">
                                      <p:cBhvr>
                                        <p:cTn id="30" dur="1500"/>
                                        <p:tgtEl>
                                          <p:spTgt spid="61"/>
                                        </p:tgtEl>
                                      </p:cBhvr>
                                    </p:animEffect>
                                  </p:childTnLst>
                                </p:cTn>
                              </p:par>
                              <p:par>
                                <p:cTn id="31" presetID="53" presetClass="entr" presetSubtype="16"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1500" fill="hold"/>
                                        <p:tgtEl>
                                          <p:spTgt spid="67"/>
                                        </p:tgtEl>
                                        <p:attrNameLst>
                                          <p:attrName>ppt_w</p:attrName>
                                        </p:attrNameLst>
                                      </p:cBhvr>
                                      <p:tavLst>
                                        <p:tav tm="0">
                                          <p:val>
                                            <p:fltVal val="0"/>
                                          </p:val>
                                        </p:tav>
                                        <p:tav tm="100000">
                                          <p:val>
                                            <p:strVal val="#ppt_w"/>
                                          </p:val>
                                        </p:tav>
                                      </p:tavLst>
                                    </p:anim>
                                    <p:anim calcmode="lin" valueType="num">
                                      <p:cBhvr>
                                        <p:cTn id="34" dur="1500" fill="hold"/>
                                        <p:tgtEl>
                                          <p:spTgt spid="67"/>
                                        </p:tgtEl>
                                        <p:attrNameLst>
                                          <p:attrName>ppt_h</p:attrName>
                                        </p:attrNameLst>
                                      </p:cBhvr>
                                      <p:tavLst>
                                        <p:tav tm="0">
                                          <p:val>
                                            <p:fltVal val="0"/>
                                          </p:val>
                                        </p:tav>
                                        <p:tav tm="100000">
                                          <p:val>
                                            <p:strVal val="#ppt_h"/>
                                          </p:val>
                                        </p:tav>
                                      </p:tavLst>
                                    </p:anim>
                                    <p:animEffect transition="in" filter="fade">
                                      <p:cBhvr>
                                        <p:cTn id="35" dur="1500"/>
                                        <p:tgtEl>
                                          <p:spTgt spid="6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750"/>
                                        <p:tgtEl>
                                          <p:spTgt spid="14"/>
                                        </p:tgtEl>
                                      </p:cBhvr>
                                    </p:animEffect>
                                  </p:childTnLst>
                                </p:cTn>
                              </p:par>
                            </p:childTnLst>
                          </p:cTn>
                        </p:par>
                        <p:par>
                          <p:cTn id="40" fill="hold">
                            <p:stCondLst>
                              <p:cond delay="3750"/>
                            </p:stCondLst>
                            <p:childTnLst>
                              <p:par>
                                <p:cTn id="41" presetID="42"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750"/>
                                        <p:tgtEl>
                                          <p:spTgt spid="59"/>
                                        </p:tgtEl>
                                      </p:cBhvr>
                                    </p:animEffect>
                                    <p:anim calcmode="lin" valueType="num">
                                      <p:cBhvr>
                                        <p:cTn id="44" dur="1750" fill="hold"/>
                                        <p:tgtEl>
                                          <p:spTgt spid="59"/>
                                        </p:tgtEl>
                                        <p:attrNameLst>
                                          <p:attrName>ppt_x</p:attrName>
                                        </p:attrNameLst>
                                      </p:cBhvr>
                                      <p:tavLst>
                                        <p:tav tm="0">
                                          <p:val>
                                            <p:strVal val="#ppt_x"/>
                                          </p:val>
                                        </p:tav>
                                        <p:tav tm="100000">
                                          <p:val>
                                            <p:strVal val="#ppt_x"/>
                                          </p:val>
                                        </p:tav>
                                      </p:tavLst>
                                    </p:anim>
                                    <p:anim calcmode="lin" valueType="num">
                                      <p:cBhvr>
                                        <p:cTn id="45" dur="175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14" presetClass="entr" presetSubtype="1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1500"/>
                                        <p:tgtEl>
                                          <p:spTgt spid="10"/>
                                        </p:tgtEl>
                                      </p:cBhvr>
                                    </p:animEffect>
                                  </p:childTnLst>
                                </p:cTn>
                              </p:par>
                            </p:childTnLst>
                          </p:cTn>
                        </p:par>
                        <p:par>
                          <p:cTn id="50" fill="hold">
                            <p:stCondLst>
                              <p:cond delay="7000"/>
                            </p:stCondLst>
                            <p:childTnLst>
                              <p:par>
                                <p:cTn id="51" presetID="1" presetClass="entr" presetSubtype="0" fill="hold" grpId="0" nodeType="afterEffect">
                                  <p:stCondLst>
                                    <p:cond delay="0"/>
                                  </p:stCondLst>
                                  <p:iterate type="lt">
                                    <p:tmAbs val="80"/>
                                  </p:iterate>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animBg="1"/>
      <p:bldP spid="14"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1" y="339502"/>
            <a:ext cx="4747889" cy="431800"/>
          </a:xfrm>
        </p:spPr>
        <p:txBody>
          <a:bodyPr>
            <a:normAutofit/>
          </a:bodyPr>
          <a:lstStyle/>
          <a:p>
            <a:r>
              <a:rPr lang="zh-CN" altLang="en-US" dirty="0" smtClean="0"/>
              <a:t>主要措施：</a:t>
            </a:r>
            <a:r>
              <a:rPr lang="zh-CN" altLang="en-US" dirty="0" smtClean="0">
                <a:solidFill>
                  <a:schemeClr val="accent1"/>
                </a:solidFill>
              </a:rPr>
              <a:t>召开党支部专题组织生活会</a:t>
            </a:r>
            <a:endParaRPr lang="zh-CN" altLang="en-US" dirty="0">
              <a:solidFill>
                <a:schemeClr val="accent1"/>
              </a:solidFill>
            </a:endParaRPr>
          </a:p>
        </p:txBody>
      </p:sp>
      <p:grpSp>
        <p:nvGrpSpPr>
          <p:cNvPr id="58" name="组合 57"/>
          <p:cNvGrpSpPr/>
          <p:nvPr/>
        </p:nvGrpSpPr>
        <p:grpSpPr>
          <a:xfrm>
            <a:off x="8095665" y="1522951"/>
            <a:ext cx="729358" cy="729358"/>
            <a:chOff x="7813429" y="1622304"/>
            <a:chExt cx="792000" cy="792000"/>
          </a:xfrm>
        </p:grpSpPr>
        <p:grpSp>
          <p:nvGrpSpPr>
            <p:cNvPr id="59" name="组合 5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7" name="矩形 6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8" name="直接连接符 6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会</a:t>
              </a:r>
              <a:endParaRPr lang="zh-CN" altLang="en-US" sz="3200" b="1" dirty="0">
                <a:solidFill>
                  <a:schemeClr val="accent1"/>
                </a:solidFill>
              </a:endParaRPr>
            </a:p>
          </p:txBody>
        </p:sp>
      </p:grpSp>
      <p:grpSp>
        <p:nvGrpSpPr>
          <p:cNvPr id="70" name="组合 69"/>
          <p:cNvGrpSpPr/>
          <p:nvPr/>
        </p:nvGrpSpPr>
        <p:grpSpPr>
          <a:xfrm>
            <a:off x="7302440" y="1522951"/>
            <a:ext cx="729358" cy="729358"/>
            <a:chOff x="7813429" y="1622304"/>
            <a:chExt cx="792000" cy="792000"/>
          </a:xfrm>
        </p:grpSpPr>
        <p:grpSp>
          <p:nvGrpSpPr>
            <p:cNvPr id="71" name="组合 7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3" name="矩形 7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4" name="直接连接符 7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活</a:t>
              </a:r>
              <a:endParaRPr lang="zh-CN" altLang="en-US" sz="3200" b="1" dirty="0">
                <a:solidFill>
                  <a:schemeClr val="accent1"/>
                </a:solidFill>
              </a:endParaRPr>
            </a:p>
          </p:txBody>
        </p:sp>
      </p:grpSp>
      <p:grpSp>
        <p:nvGrpSpPr>
          <p:cNvPr id="76" name="组合 75"/>
          <p:cNvGrpSpPr/>
          <p:nvPr/>
        </p:nvGrpSpPr>
        <p:grpSpPr>
          <a:xfrm>
            <a:off x="6509214" y="1522951"/>
            <a:ext cx="729358" cy="729358"/>
            <a:chOff x="7813429" y="1622304"/>
            <a:chExt cx="792000" cy="792000"/>
          </a:xfrm>
        </p:grpSpPr>
        <p:grpSp>
          <p:nvGrpSpPr>
            <p:cNvPr id="77" name="组合 7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9" name="矩形 7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0" name="直接连接符 7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生</a:t>
              </a:r>
              <a:endParaRPr lang="zh-CN" altLang="en-US" sz="3200" b="1" dirty="0">
                <a:solidFill>
                  <a:schemeClr val="accent1"/>
                </a:solidFill>
              </a:endParaRPr>
            </a:p>
          </p:txBody>
        </p:sp>
      </p:grpSp>
      <p:grpSp>
        <p:nvGrpSpPr>
          <p:cNvPr id="82" name="组合 81"/>
          <p:cNvGrpSpPr/>
          <p:nvPr/>
        </p:nvGrpSpPr>
        <p:grpSpPr>
          <a:xfrm>
            <a:off x="5715988" y="1522951"/>
            <a:ext cx="729358" cy="729358"/>
            <a:chOff x="7813429" y="1622304"/>
            <a:chExt cx="792000" cy="792000"/>
          </a:xfrm>
        </p:grpSpPr>
        <p:grpSp>
          <p:nvGrpSpPr>
            <p:cNvPr id="83" name="组合 82"/>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85" name="矩形 84"/>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6" name="直接连接符 85"/>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织</a:t>
              </a:r>
              <a:endParaRPr lang="zh-CN" altLang="en-US" sz="3200" b="1" dirty="0">
                <a:solidFill>
                  <a:schemeClr val="accent1"/>
                </a:solidFill>
              </a:endParaRPr>
            </a:p>
          </p:txBody>
        </p:sp>
      </p:grpSp>
      <p:grpSp>
        <p:nvGrpSpPr>
          <p:cNvPr id="88" name="组合 87"/>
          <p:cNvGrpSpPr/>
          <p:nvPr/>
        </p:nvGrpSpPr>
        <p:grpSpPr>
          <a:xfrm>
            <a:off x="4922762" y="1522951"/>
            <a:ext cx="729358" cy="729358"/>
            <a:chOff x="7813429" y="1622304"/>
            <a:chExt cx="792000" cy="792000"/>
          </a:xfrm>
        </p:grpSpPr>
        <p:grpSp>
          <p:nvGrpSpPr>
            <p:cNvPr id="89" name="组合 8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91" name="矩形 90"/>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92" name="直接连接符 91"/>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组</a:t>
              </a:r>
              <a:endParaRPr lang="zh-CN" altLang="en-US" sz="3200" b="1" dirty="0">
                <a:solidFill>
                  <a:schemeClr val="accent1"/>
                </a:solidFill>
              </a:endParaRPr>
            </a:p>
          </p:txBody>
        </p:sp>
      </p:grpSp>
      <p:sp>
        <p:nvSpPr>
          <p:cNvPr id="94" name="矩形 93"/>
          <p:cNvSpPr/>
          <p:nvPr/>
        </p:nvSpPr>
        <p:spPr>
          <a:xfrm>
            <a:off x="3563888" y="1923678"/>
            <a:ext cx="1338828" cy="369332"/>
          </a:xfrm>
          <a:prstGeom prst="rect">
            <a:avLst/>
          </a:prstGeom>
        </p:spPr>
        <p:txBody>
          <a:bodyPr wrap="none">
            <a:spAutoFit/>
          </a:bodyPr>
          <a:lstStyle/>
          <a:p>
            <a:r>
              <a:rPr lang="zh-CN" altLang="en-US" b="1" dirty="0" smtClean="0"/>
              <a:t>党支部专题</a:t>
            </a:r>
            <a:endParaRPr lang="zh-CN" altLang="en-US" b="1" dirty="0"/>
          </a:p>
        </p:txBody>
      </p:sp>
      <p:sp>
        <p:nvSpPr>
          <p:cNvPr id="101" name="矩形 100"/>
          <p:cNvSpPr/>
          <p:nvPr/>
        </p:nvSpPr>
        <p:spPr>
          <a:xfrm>
            <a:off x="3131840" y="4280197"/>
            <a:ext cx="5724680" cy="307777"/>
          </a:xfrm>
          <a:prstGeom prst="rect">
            <a:avLst/>
          </a:prstGeom>
          <a:ln w="19050">
            <a:noFill/>
          </a:ln>
        </p:spPr>
        <p:txBody>
          <a:bodyPr wrap="square">
            <a:spAutoFit/>
          </a:bodyPr>
          <a:lstStyle/>
          <a:p>
            <a:r>
              <a:rPr lang="en-US" altLang="zh-CN" sz="1400" b="1" dirty="0">
                <a:latin typeface="????"/>
              </a:rPr>
              <a:t>【</a:t>
            </a:r>
            <a:r>
              <a:rPr lang="zh-CN" altLang="en-US" sz="1400" b="1" dirty="0">
                <a:latin typeface="????"/>
              </a:rPr>
              <a:t>方案</a:t>
            </a:r>
            <a:r>
              <a:rPr lang="en-US" altLang="zh-CN" sz="1400" b="1" dirty="0" smtClean="0">
                <a:latin typeface="????"/>
              </a:rPr>
              <a:t>】</a:t>
            </a:r>
            <a:r>
              <a:rPr lang="zh-CN" altLang="en-US" sz="1400" b="1" dirty="0" smtClean="0">
                <a:latin typeface="????"/>
              </a:rPr>
              <a:t>提出</a:t>
            </a:r>
            <a:r>
              <a:rPr lang="zh-CN" altLang="en-US" sz="1400" b="1" dirty="0">
                <a:latin typeface="????"/>
              </a:rPr>
              <a:t>：</a:t>
            </a:r>
            <a:r>
              <a:rPr lang="zh-CN" altLang="en-US" sz="1400" dirty="0">
                <a:latin typeface="????"/>
              </a:rPr>
              <a:t>党小组可参照党支部要求，召开专题</a:t>
            </a:r>
            <a:r>
              <a:rPr lang="zh-CN" altLang="en-US" sz="1400" dirty="0" smtClean="0">
                <a:latin typeface="????"/>
              </a:rPr>
              <a:t>组织生活会</a:t>
            </a:r>
            <a:endParaRPr lang="zh-CN" altLang="en-US" sz="1400" dirty="0"/>
          </a:p>
        </p:txBody>
      </p:sp>
      <p:sp>
        <p:nvSpPr>
          <p:cNvPr id="102" name="矩形 101"/>
          <p:cNvSpPr/>
          <p:nvPr/>
        </p:nvSpPr>
        <p:spPr>
          <a:xfrm>
            <a:off x="3131840" y="2382293"/>
            <a:ext cx="4106732" cy="39625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b="1" dirty="0"/>
              <a:t>党支部召开专题组织生活会</a:t>
            </a:r>
            <a:endParaRPr lang="zh-CN" altLang="en-US" sz="1600" b="1" dirty="0">
              <a:solidFill>
                <a:schemeClr val="bg1"/>
              </a:solidFill>
            </a:endParaRPr>
          </a:p>
        </p:txBody>
      </p:sp>
      <p:sp>
        <p:nvSpPr>
          <p:cNvPr id="104" name="矩形 103"/>
          <p:cNvSpPr/>
          <p:nvPr/>
        </p:nvSpPr>
        <p:spPr>
          <a:xfrm>
            <a:off x="3131840" y="2849239"/>
            <a:ext cx="5724680" cy="12941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12" name="矩形 111"/>
          <p:cNvSpPr/>
          <p:nvPr/>
        </p:nvSpPr>
        <p:spPr>
          <a:xfrm>
            <a:off x="7302440" y="2382293"/>
            <a:ext cx="1535998" cy="396258"/>
          </a:xfrm>
          <a:prstGeom prst="rect">
            <a:avLst/>
          </a:prstGeom>
          <a:solidFill>
            <a:schemeClr val="tx1">
              <a:lumMod val="75000"/>
              <a:lumOff val="2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rPr>
              <a:t>年底前</a:t>
            </a:r>
            <a:endParaRPr lang="zh-CN" altLang="en-US" sz="1600" b="1" dirty="0">
              <a:solidFill>
                <a:schemeClr val="bg1"/>
              </a:solidFill>
            </a:endParaRPr>
          </a:p>
        </p:txBody>
      </p:sp>
      <p:sp>
        <p:nvSpPr>
          <p:cNvPr id="3" name="矩形 2"/>
          <p:cNvSpPr/>
          <p:nvPr/>
        </p:nvSpPr>
        <p:spPr>
          <a:xfrm>
            <a:off x="3311083" y="3009142"/>
            <a:ext cx="1620957" cy="307777"/>
          </a:xfrm>
          <a:prstGeom prst="rect">
            <a:avLst/>
          </a:prstGeom>
        </p:spPr>
        <p:txBody>
          <a:bodyPr wrap="none">
            <a:spAutoFit/>
          </a:bodyPr>
          <a:lstStyle/>
          <a:p>
            <a:r>
              <a:rPr lang="zh-CN" altLang="en-US" sz="1400" b="1" dirty="0">
                <a:solidFill>
                  <a:schemeClr val="accent1"/>
                </a:solidFill>
              </a:rPr>
              <a:t>支部班子及其成员</a:t>
            </a:r>
          </a:p>
        </p:txBody>
      </p:sp>
      <p:sp>
        <p:nvSpPr>
          <p:cNvPr id="4" name="矩形 3"/>
          <p:cNvSpPr/>
          <p:nvPr/>
        </p:nvSpPr>
        <p:spPr>
          <a:xfrm>
            <a:off x="3299677" y="3316164"/>
            <a:ext cx="3432563" cy="646331"/>
          </a:xfrm>
          <a:prstGeom prst="rect">
            <a:avLst/>
          </a:prstGeom>
        </p:spPr>
        <p:txBody>
          <a:bodyPr wrap="square">
            <a:spAutoFit/>
          </a:bodyPr>
          <a:lstStyle/>
          <a:p>
            <a:r>
              <a:rPr lang="zh-CN" altLang="en-US" sz="1200" dirty="0"/>
              <a:t>对照职能职责，进行党性分析，查</a:t>
            </a:r>
            <a:r>
              <a:rPr lang="zh-CN" altLang="en-US" sz="1200" dirty="0" smtClean="0"/>
              <a:t>摆问题</a:t>
            </a:r>
            <a:r>
              <a:rPr lang="zh-CN" altLang="en-US" sz="1200" dirty="0"/>
              <a:t>。要面向党员和群众广泛征求</a:t>
            </a:r>
            <a:r>
              <a:rPr lang="zh-CN" altLang="en-US" sz="1200" dirty="0" smtClean="0"/>
              <a:t>意见，开展</a:t>
            </a:r>
            <a:r>
              <a:rPr lang="zh-CN" altLang="en-US" sz="1200" dirty="0"/>
              <a:t>批评和自我批评，针对突出问题和薄弱环节提出整改措施。</a:t>
            </a:r>
          </a:p>
        </p:txBody>
      </p:sp>
      <p:sp>
        <p:nvSpPr>
          <p:cNvPr id="6" name="矩形 5"/>
          <p:cNvSpPr/>
          <p:nvPr/>
        </p:nvSpPr>
        <p:spPr>
          <a:xfrm>
            <a:off x="6932251" y="3009142"/>
            <a:ext cx="902811" cy="307777"/>
          </a:xfrm>
          <a:prstGeom prst="rect">
            <a:avLst/>
          </a:prstGeom>
        </p:spPr>
        <p:txBody>
          <a:bodyPr wrap="none">
            <a:spAutoFit/>
          </a:bodyPr>
          <a:lstStyle/>
          <a:p>
            <a:r>
              <a:rPr lang="zh-CN" altLang="zh-CN" sz="1400" b="1" dirty="0">
                <a:solidFill>
                  <a:schemeClr val="accent1"/>
                </a:solidFill>
              </a:rPr>
              <a:t>全体党员</a:t>
            </a:r>
            <a:endParaRPr lang="zh-CN" altLang="en-US" sz="1400" b="1" dirty="0">
              <a:solidFill>
                <a:schemeClr val="accent1"/>
              </a:solidFill>
            </a:endParaRPr>
          </a:p>
        </p:txBody>
      </p:sp>
      <p:sp>
        <p:nvSpPr>
          <p:cNvPr id="7" name="矩形 6"/>
          <p:cNvSpPr/>
          <p:nvPr/>
        </p:nvSpPr>
        <p:spPr>
          <a:xfrm>
            <a:off x="6878475" y="3316164"/>
            <a:ext cx="1869989" cy="461665"/>
          </a:xfrm>
          <a:prstGeom prst="rect">
            <a:avLst/>
          </a:prstGeom>
        </p:spPr>
        <p:txBody>
          <a:bodyPr wrap="square">
            <a:spAutoFit/>
          </a:bodyPr>
          <a:lstStyle/>
          <a:p>
            <a:r>
              <a:rPr lang="zh-CN" altLang="zh-CN" sz="1200" dirty="0"/>
              <a:t>组织全体党员对支部班子的工作、作风等进行评议</a:t>
            </a:r>
            <a:endParaRPr lang="zh-CN" altLang="en-US" sz="1200" dirty="0"/>
          </a:p>
        </p:txBody>
      </p:sp>
      <p:cxnSp>
        <p:nvCxnSpPr>
          <p:cNvPr id="11" name="直接连接符 10"/>
          <p:cNvCxnSpPr/>
          <p:nvPr/>
        </p:nvCxnSpPr>
        <p:spPr>
          <a:xfrm>
            <a:off x="6732240" y="3062495"/>
            <a:ext cx="0" cy="90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5"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32"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6" name="TextBox 45"/>
          <p:cNvSpPr txBox="1"/>
          <p:nvPr/>
        </p:nvSpPr>
        <p:spPr>
          <a:xfrm>
            <a:off x="1547664" y="2099632"/>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之三</a:t>
            </a:r>
            <a:endParaRPr lang="zh-CN" altLang="en-US" sz="2000" b="1" dirty="0">
              <a:latin typeface="微软雅黑" pitchFamily="34" charset="-122"/>
              <a:ea typeface="微软雅黑" pitchFamily="34" charset="-122"/>
            </a:endParaRPr>
          </a:p>
        </p:txBody>
      </p:sp>
      <p:sp>
        <p:nvSpPr>
          <p:cNvPr id="97" name="矩形 96"/>
          <p:cNvSpPr/>
          <p:nvPr/>
        </p:nvSpPr>
        <p:spPr>
          <a:xfrm>
            <a:off x="760219" y="3496302"/>
            <a:ext cx="1723549" cy="461665"/>
          </a:xfrm>
          <a:prstGeom prst="rect">
            <a:avLst/>
          </a:prstGeom>
        </p:spPr>
        <p:txBody>
          <a:bodyPr wrap="none">
            <a:spAutoFit/>
          </a:bodyPr>
          <a:lstStyle/>
          <a:p>
            <a:r>
              <a:rPr lang="zh-CN" altLang="en-US" sz="2400" b="1" smtClean="0">
                <a:latin typeface="微软雅黑" pitchFamily="34" charset="-122"/>
                <a:ea typeface="微软雅黑" pitchFamily="34" charset="-122"/>
              </a:rPr>
              <a:t>组织生活会</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283815712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500"/>
                                            <p:tgtEl>
                                              <p:spTgt spid="95"/>
                                            </p:tgtEl>
                                          </p:cBhvr>
                                        </p:animEffect>
                                        <p:anim calcmode="lin" valueType="num">
                                          <p:cBhvr>
                                            <p:cTn id="8" dur="1500" fill="hold"/>
                                            <p:tgtEl>
                                              <p:spTgt spid="95"/>
                                            </p:tgtEl>
                                            <p:attrNameLst>
                                              <p:attrName>ppt_x</p:attrName>
                                            </p:attrNameLst>
                                          </p:cBhvr>
                                          <p:tavLst>
                                            <p:tav tm="0">
                                              <p:val>
                                                <p:strVal val="#ppt_x"/>
                                              </p:val>
                                            </p:tav>
                                            <p:tav tm="100000">
                                              <p:val>
                                                <p:strVal val="#ppt_x"/>
                                              </p:val>
                                            </p:tav>
                                          </p:tavLst>
                                        </p:anim>
                                        <p:anim calcmode="lin" valueType="num">
                                          <p:cBhvr>
                                            <p:cTn id="9" dur="1500" fill="hold"/>
                                            <p:tgtEl>
                                              <p:spTgt spid="9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500"/>
                                            <p:tgtEl>
                                              <p:spTgt spid="96"/>
                                            </p:tgtEl>
                                          </p:cBhvr>
                                        </p:animEffect>
                                        <p:anim calcmode="lin" valueType="num">
                                          <p:cBhvr>
                                            <p:cTn id="13" dur="1500" fill="hold"/>
                                            <p:tgtEl>
                                              <p:spTgt spid="96"/>
                                            </p:tgtEl>
                                            <p:attrNameLst>
                                              <p:attrName>ppt_x</p:attrName>
                                            </p:attrNameLst>
                                          </p:cBhvr>
                                          <p:tavLst>
                                            <p:tav tm="0">
                                              <p:val>
                                                <p:strVal val="#ppt_x"/>
                                              </p:val>
                                            </p:tav>
                                            <p:tav tm="100000">
                                              <p:val>
                                                <p:strVal val="#ppt_x"/>
                                              </p:val>
                                            </p:tav>
                                          </p:tavLst>
                                        </p:anim>
                                        <p:anim calcmode="lin" valueType="num">
                                          <p:cBhvr>
                                            <p:cTn id="14" dur="15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500"/>
                                            <p:tgtEl>
                                              <p:spTgt spid="97"/>
                                            </p:tgtEl>
                                          </p:cBhvr>
                                        </p:animEffect>
                                        <p:anim calcmode="lin" valueType="num">
                                          <p:cBhvr>
                                            <p:cTn id="18" dur="1500" fill="hold"/>
                                            <p:tgtEl>
                                              <p:spTgt spid="97"/>
                                            </p:tgtEl>
                                            <p:attrNameLst>
                                              <p:attrName>ppt_x</p:attrName>
                                            </p:attrNameLst>
                                          </p:cBhvr>
                                          <p:tavLst>
                                            <p:tav tm="0">
                                              <p:val>
                                                <p:strVal val="#ppt_x"/>
                                              </p:val>
                                            </p:tav>
                                            <p:tav tm="100000">
                                              <p:val>
                                                <p:strVal val="#ppt_x"/>
                                              </p:val>
                                            </p:tav>
                                          </p:tavLst>
                                        </p:anim>
                                        <p:anim calcmode="lin" valueType="num">
                                          <p:cBhvr>
                                            <p:cTn id="19" dur="1500" fill="hold"/>
                                            <p:tgtEl>
                                              <p:spTgt spid="9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p:cTn id="23" dur="1500" fill="hold"/>
                                            <p:tgtEl>
                                              <p:spTgt spid="94"/>
                                            </p:tgtEl>
                                            <p:attrNameLst>
                                              <p:attrName>ppt_w</p:attrName>
                                            </p:attrNameLst>
                                          </p:cBhvr>
                                          <p:tavLst>
                                            <p:tav tm="0">
                                              <p:val>
                                                <p:fltVal val="0"/>
                                              </p:val>
                                            </p:tav>
                                            <p:tav tm="100000">
                                              <p:val>
                                                <p:strVal val="#ppt_w"/>
                                              </p:val>
                                            </p:tav>
                                          </p:tavLst>
                                        </p:anim>
                                        <p:anim calcmode="lin" valueType="num">
                                          <p:cBhvr>
                                            <p:cTn id="24" dur="1500" fill="hold"/>
                                            <p:tgtEl>
                                              <p:spTgt spid="94"/>
                                            </p:tgtEl>
                                            <p:attrNameLst>
                                              <p:attrName>ppt_h</p:attrName>
                                            </p:attrNameLst>
                                          </p:cBhvr>
                                          <p:tavLst>
                                            <p:tav tm="0">
                                              <p:val>
                                                <p:fltVal val="0"/>
                                              </p:val>
                                            </p:tav>
                                            <p:tav tm="100000">
                                              <p:val>
                                                <p:strVal val="#ppt_h"/>
                                              </p:val>
                                            </p:tav>
                                          </p:tavLst>
                                        </p:anim>
                                        <p:anim calcmode="lin" valueType="num">
                                          <p:cBhvr>
                                            <p:cTn id="25" dur="1500" fill="hold"/>
                                            <p:tgtEl>
                                              <p:spTgt spid="94"/>
                                            </p:tgtEl>
                                            <p:attrNameLst>
                                              <p:attrName>style.rotation</p:attrName>
                                            </p:attrNameLst>
                                          </p:cBhvr>
                                          <p:tavLst>
                                            <p:tav tm="0">
                                              <p:val>
                                                <p:fltVal val="90"/>
                                              </p:val>
                                            </p:tav>
                                            <p:tav tm="100000">
                                              <p:val>
                                                <p:fltVal val="0"/>
                                              </p:val>
                                            </p:tav>
                                          </p:tavLst>
                                        </p:anim>
                                        <p:animEffect transition="in" filter="fade">
                                          <p:cBhvr>
                                            <p:cTn id="26" dur="1500"/>
                                            <p:tgtEl>
                                              <p:spTgt spid="94"/>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1500" fill="hold"/>
                                            <p:tgtEl>
                                              <p:spTgt spid="58"/>
                                            </p:tgtEl>
                                            <p:attrNameLst>
                                              <p:attrName>ppt_w</p:attrName>
                                            </p:attrNameLst>
                                          </p:cBhvr>
                                          <p:tavLst>
                                            <p:tav tm="0">
                                              <p:val>
                                                <p:fltVal val="0"/>
                                              </p:val>
                                            </p:tav>
                                            <p:tav tm="100000">
                                              <p:val>
                                                <p:strVal val="#ppt_w"/>
                                              </p:val>
                                            </p:tav>
                                          </p:tavLst>
                                        </p:anim>
                                        <p:anim calcmode="lin" valueType="num">
                                          <p:cBhvr>
                                            <p:cTn id="31" dur="1500" fill="hold"/>
                                            <p:tgtEl>
                                              <p:spTgt spid="58"/>
                                            </p:tgtEl>
                                            <p:attrNameLst>
                                              <p:attrName>ppt_h</p:attrName>
                                            </p:attrNameLst>
                                          </p:cBhvr>
                                          <p:tavLst>
                                            <p:tav tm="0">
                                              <p:val>
                                                <p:fltVal val="0"/>
                                              </p:val>
                                            </p:tav>
                                            <p:tav tm="100000">
                                              <p:val>
                                                <p:strVal val="#ppt_h"/>
                                              </p:val>
                                            </p:tav>
                                          </p:tavLst>
                                        </p:anim>
                                        <p:animEffect transition="in" filter="fade">
                                          <p:cBhvr>
                                            <p:cTn id="32" dur="1500"/>
                                            <p:tgtEl>
                                              <p:spTgt spid="58"/>
                                            </p:tgtEl>
                                          </p:cBhvr>
                                        </p:animEffect>
                                      </p:childTnLst>
                                    </p:cTn>
                                  </p:par>
                                  <p:par>
                                    <p:cTn id="33" presetID="53" presetClass="entr" presetSubtype="16"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1500" fill="hold"/>
                                            <p:tgtEl>
                                              <p:spTgt spid="70"/>
                                            </p:tgtEl>
                                            <p:attrNameLst>
                                              <p:attrName>ppt_w</p:attrName>
                                            </p:attrNameLst>
                                          </p:cBhvr>
                                          <p:tavLst>
                                            <p:tav tm="0">
                                              <p:val>
                                                <p:fltVal val="0"/>
                                              </p:val>
                                            </p:tav>
                                            <p:tav tm="100000">
                                              <p:val>
                                                <p:strVal val="#ppt_w"/>
                                              </p:val>
                                            </p:tav>
                                          </p:tavLst>
                                        </p:anim>
                                        <p:anim calcmode="lin" valueType="num">
                                          <p:cBhvr>
                                            <p:cTn id="36" dur="1500" fill="hold"/>
                                            <p:tgtEl>
                                              <p:spTgt spid="70"/>
                                            </p:tgtEl>
                                            <p:attrNameLst>
                                              <p:attrName>ppt_h</p:attrName>
                                            </p:attrNameLst>
                                          </p:cBhvr>
                                          <p:tavLst>
                                            <p:tav tm="0">
                                              <p:val>
                                                <p:fltVal val="0"/>
                                              </p:val>
                                            </p:tav>
                                            <p:tav tm="100000">
                                              <p:val>
                                                <p:strVal val="#ppt_h"/>
                                              </p:val>
                                            </p:tav>
                                          </p:tavLst>
                                        </p:anim>
                                        <p:animEffect transition="in" filter="fade">
                                          <p:cBhvr>
                                            <p:cTn id="37" dur="1500"/>
                                            <p:tgtEl>
                                              <p:spTgt spid="70"/>
                                            </p:tgtEl>
                                          </p:cBhvr>
                                        </p:animEffect>
                                      </p:childTnLst>
                                    </p:cTn>
                                  </p:par>
                                  <p:par>
                                    <p:cTn id="38" presetID="53" presetClass="entr" presetSubtype="16"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1500" fill="hold"/>
                                            <p:tgtEl>
                                              <p:spTgt spid="76"/>
                                            </p:tgtEl>
                                            <p:attrNameLst>
                                              <p:attrName>ppt_w</p:attrName>
                                            </p:attrNameLst>
                                          </p:cBhvr>
                                          <p:tavLst>
                                            <p:tav tm="0">
                                              <p:val>
                                                <p:fltVal val="0"/>
                                              </p:val>
                                            </p:tav>
                                            <p:tav tm="100000">
                                              <p:val>
                                                <p:strVal val="#ppt_w"/>
                                              </p:val>
                                            </p:tav>
                                          </p:tavLst>
                                        </p:anim>
                                        <p:anim calcmode="lin" valueType="num">
                                          <p:cBhvr>
                                            <p:cTn id="41" dur="1500" fill="hold"/>
                                            <p:tgtEl>
                                              <p:spTgt spid="76"/>
                                            </p:tgtEl>
                                            <p:attrNameLst>
                                              <p:attrName>ppt_h</p:attrName>
                                            </p:attrNameLst>
                                          </p:cBhvr>
                                          <p:tavLst>
                                            <p:tav tm="0">
                                              <p:val>
                                                <p:fltVal val="0"/>
                                              </p:val>
                                            </p:tav>
                                            <p:tav tm="100000">
                                              <p:val>
                                                <p:strVal val="#ppt_h"/>
                                              </p:val>
                                            </p:tav>
                                          </p:tavLst>
                                        </p:anim>
                                        <p:animEffect transition="in" filter="fade">
                                          <p:cBhvr>
                                            <p:cTn id="42" dur="1500"/>
                                            <p:tgtEl>
                                              <p:spTgt spid="76"/>
                                            </p:tgtEl>
                                          </p:cBhvr>
                                        </p:animEffect>
                                      </p:childTnLst>
                                    </p:cTn>
                                  </p:par>
                                  <p:par>
                                    <p:cTn id="43" presetID="53" presetClass="entr" presetSubtype="16"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p:cTn id="45" dur="1500" fill="hold"/>
                                            <p:tgtEl>
                                              <p:spTgt spid="82"/>
                                            </p:tgtEl>
                                            <p:attrNameLst>
                                              <p:attrName>ppt_w</p:attrName>
                                            </p:attrNameLst>
                                          </p:cBhvr>
                                          <p:tavLst>
                                            <p:tav tm="0">
                                              <p:val>
                                                <p:fltVal val="0"/>
                                              </p:val>
                                            </p:tav>
                                            <p:tav tm="100000">
                                              <p:val>
                                                <p:strVal val="#ppt_w"/>
                                              </p:val>
                                            </p:tav>
                                          </p:tavLst>
                                        </p:anim>
                                        <p:anim calcmode="lin" valueType="num">
                                          <p:cBhvr>
                                            <p:cTn id="46" dur="1500" fill="hold"/>
                                            <p:tgtEl>
                                              <p:spTgt spid="82"/>
                                            </p:tgtEl>
                                            <p:attrNameLst>
                                              <p:attrName>ppt_h</p:attrName>
                                            </p:attrNameLst>
                                          </p:cBhvr>
                                          <p:tavLst>
                                            <p:tav tm="0">
                                              <p:val>
                                                <p:fltVal val="0"/>
                                              </p:val>
                                            </p:tav>
                                            <p:tav tm="100000">
                                              <p:val>
                                                <p:strVal val="#ppt_h"/>
                                              </p:val>
                                            </p:tav>
                                          </p:tavLst>
                                        </p:anim>
                                        <p:animEffect transition="in" filter="fade">
                                          <p:cBhvr>
                                            <p:cTn id="47" dur="1500"/>
                                            <p:tgtEl>
                                              <p:spTgt spid="82"/>
                                            </p:tgtEl>
                                          </p:cBhvr>
                                        </p:animEffect>
                                      </p:childTnLst>
                                    </p:cTn>
                                  </p:par>
                                  <p:par>
                                    <p:cTn id="48" presetID="53" presetClass="entr" presetSubtype="16" fill="hold" nodeType="with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p:cTn id="50" dur="1500" fill="hold"/>
                                            <p:tgtEl>
                                              <p:spTgt spid="88"/>
                                            </p:tgtEl>
                                            <p:attrNameLst>
                                              <p:attrName>ppt_w</p:attrName>
                                            </p:attrNameLst>
                                          </p:cBhvr>
                                          <p:tavLst>
                                            <p:tav tm="0">
                                              <p:val>
                                                <p:fltVal val="0"/>
                                              </p:val>
                                            </p:tav>
                                            <p:tav tm="100000">
                                              <p:val>
                                                <p:strVal val="#ppt_w"/>
                                              </p:val>
                                            </p:tav>
                                          </p:tavLst>
                                        </p:anim>
                                        <p:anim calcmode="lin" valueType="num">
                                          <p:cBhvr>
                                            <p:cTn id="51" dur="1500" fill="hold"/>
                                            <p:tgtEl>
                                              <p:spTgt spid="88"/>
                                            </p:tgtEl>
                                            <p:attrNameLst>
                                              <p:attrName>ppt_h</p:attrName>
                                            </p:attrNameLst>
                                          </p:cBhvr>
                                          <p:tavLst>
                                            <p:tav tm="0">
                                              <p:val>
                                                <p:fltVal val="0"/>
                                              </p:val>
                                            </p:tav>
                                            <p:tav tm="100000">
                                              <p:val>
                                                <p:strVal val="#ppt_h"/>
                                              </p:val>
                                            </p:tav>
                                          </p:tavLst>
                                        </p:anim>
                                        <p:animEffect transition="in" filter="fade">
                                          <p:cBhvr>
                                            <p:cTn id="52" dur="1500"/>
                                            <p:tgtEl>
                                              <p:spTgt spid="88"/>
                                            </p:tgtEl>
                                          </p:cBhvr>
                                        </p:animEffect>
                                      </p:childTnLst>
                                    </p:cTn>
                                  </p:par>
                                </p:childTnLst>
                              </p:cTn>
                            </p:par>
                            <p:par>
                              <p:cTn id="53" fill="hold">
                                <p:stCondLst>
                                  <p:cond delay="4500"/>
                                </p:stCondLst>
                                <p:childTnLst>
                                  <p:par>
                                    <p:cTn id="54" presetID="2" presetClass="entr" presetSubtype="2" fill="hold" grpId="0" nodeType="afterEffect" p14:presetBounceEnd="33333">
                                      <p:stCondLst>
                                        <p:cond delay="0"/>
                                      </p:stCondLst>
                                      <p:childTnLst>
                                        <p:set>
                                          <p:cBhvr>
                                            <p:cTn id="55" dur="1" fill="hold">
                                              <p:stCondLst>
                                                <p:cond delay="0"/>
                                              </p:stCondLst>
                                            </p:cTn>
                                            <p:tgtEl>
                                              <p:spTgt spid="102"/>
                                            </p:tgtEl>
                                            <p:attrNameLst>
                                              <p:attrName>style.visibility</p:attrName>
                                            </p:attrNameLst>
                                          </p:cBhvr>
                                          <p:to>
                                            <p:strVal val="visible"/>
                                          </p:to>
                                        </p:set>
                                        <p:anim calcmode="lin" valueType="num" p14:bounceEnd="33333">
                                          <p:cBhvr additive="base">
                                            <p:cTn id="56" dur="1250" fill="hold"/>
                                            <p:tgtEl>
                                              <p:spTgt spid="102"/>
                                            </p:tgtEl>
                                            <p:attrNameLst>
                                              <p:attrName>ppt_x</p:attrName>
                                            </p:attrNameLst>
                                          </p:cBhvr>
                                          <p:tavLst>
                                            <p:tav tm="0">
                                              <p:val>
                                                <p:strVal val="1+#ppt_w/2"/>
                                              </p:val>
                                            </p:tav>
                                            <p:tav tm="100000">
                                              <p:val>
                                                <p:strVal val="#ppt_x"/>
                                              </p:val>
                                            </p:tav>
                                          </p:tavLst>
                                        </p:anim>
                                        <p:anim calcmode="lin" valueType="num" p14:bounceEnd="33333">
                                          <p:cBhvr additive="base">
                                            <p:cTn id="57" dur="1250" fill="hold"/>
                                            <p:tgtEl>
                                              <p:spTgt spid="102"/>
                                            </p:tgtEl>
                                            <p:attrNameLst>
                                              <p:attrName>ppt_y</p:attrName>
                                            </p:attrNameLst>
                                          </p:cBhvr>
                                          <p:tavLst>
                                            <p:tav tm="0">
                                              <p:val>
                                                <p:strVal val="#ppt_y"/>
                                              </p:val>
                                            </p:tav>
                                            <p:tav tm="100000">
                                              <p:val>
                                                <p:strVal val="#ppt_y"/>
                                              </p:val>
                                            </p:tav>
                                          </p:tavLst>
                                        </p:anim>
                                      </p:childTnLst>
                                    </p:cTn>
                                  </p:par>
                                </p:childTnLst>
                              </p:cTn>
                            </p:par>
                            <p:par>
                              <p:cTn id="58" fill="hold">
                                <p:stCondLst>
                                  <p:cond delay="5750"/>
                                </p:stCondLst>
                                <p:childTnLst>
                                  <p:par>
                                    <p:cTn id="59" presetID="2" presetClass="entr" presetSubtype="2" fill="hold" grpId="0" nodeType="afterEffect" p14:presetBounceEnd="33333">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14:bounceEnd="33333">
                                          <p:cBhvr additive="base">
                                            <p:cTn id="61" dur="1250" fill="hold"/>
                                            <p:tgtEl>
                                              <p:spTgt spid="112"/>
                                            </p:tgtEl>
                                            <p:attrNameLst>
                                              <p:attrName>ppt_x</p:attrName>
                                            </p:attrNameLst>
                                          </p:cBhvr>
                                          <p:tavLst>
                                            <p:tav tm="0">
                                              <p:val>
                                                <p:strVal val="1+#ppt_w/2"/>
                                              </p:val>
                                            </p:tav>
                                            <p:tav tm="100000">
                                              <p:val>
                                                <p:strVal val="#ppt_x"/>
                                              </p:val>
                                            </p:tav>
                                          </p:tavLst>
                                        </p:anim>
                                        <p:anim calcmode="lin" valueType="num" p14:bounceEnd="33333">
                                          <p:cBhvr additive="base">
                                            <p:cTn id="62" dur="1250" fill="hold"/>
                                            <p:tgtEl>
                                              <p:spTgt spid="112"/>
                                            </p:tgtEl>
                                            <p:attrNameLst>
                                              <p:attrName>ppt_y</p:attrName>
                                            </p:attrNameLst>
                                          </p:cBhvr>
                                          <p:tavLst>
                                            <p:tav tm="0">
                                              <p:val>
                                                <p:strVal val="#ppt_y"/>
                                              </p:val>
                                            </p:tav>
                                            <p:tav tm="100000">
                                              <p:val>
                                                <p:strVal val="#ppt_y"/>
                                              </p:val>
                                            </p:tav>
                                          </p:tavLst>
                                        </p:anim>
                                      </p:childTnLst>
                                    </p:cTn>
                                  </p:par>
                                </p:childTnLst>
                              </p:cTn>
                            </p:par>
                            <p:par>
                              <p:cTn id="63" fill="hold">
                                <p:stCondLst>
                                  <p:cond delay="7000"/>
                                </p:stCondLst>
                                <p:childTnLst>
                                  <p:par>
                                    <p:cTn id="64" presetID="53" presetClass="entr" presetSubtype="16"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 calcmode="lin" valueType="num">
                                          <p:cBhvr>
                                            <p:cTn id="66" dur="1500" fill="hold"/>
                                            <p:tgtEl>
                                              <p:spTgt spid="104"/>
                                            </p:tgtEl>
                                            <p:attrNameLst>
                                              <p:attrName>ppt_w</p:attrName>
                                            </p:attrNameLst>
                                          </p:cBhvr>
                                          <p:tavLst>
                                            <p:tav tm="0">
                                              <p:val>
                                                <p:fltVal val="0"/>
                                              </p:val>
                                            </p:tav>
                                            <p:tav tm="100000">
                                              <p:val>
                                                <p:strVal val="#ppt_w"/>
                                              </p:val>
                                            </p:tav>
                                          </p:tavLst>
                                        </p:anim>
                                        <p:anim calcmode="lin" valueType="num">
                                          <p:cBhvr>
                                            <p:cTn id="67" dur="1500" fill="hold"/>
                                            <p:tgtEl>
                                              <p:spTgt spid="104"/>
                                            </p:tgtEl>
                                            <p:attrNameLst>
                                              <p:attrName>ppt_h</p:attrName>
                                            </p:attrNameLst>
                                          </p:cBhvr>
                                          <p:tavLst>
                                            <p:tav tm="0">
                                              <p:val>
                                                <p:fltVal val="0"/>
                                              </p:val>
                                            </p:tav>
                                            <p:tav tm="100000">
                                              <p:val>
                                                <p:strVal val="#ppt_h"/>
                                              </p:val>
                                            </p:tav>
                                          </p:tavLst>
                                        </p:anim>
                                        <p:animEffect transition="in" filter="fade">
                                          <p:cBhvr>
                                            <p:cTn id="68" dur="1500"/>
                                            <p:tgtEl>
                                              <p:spTgt spid="104"/>
                                            </p:tgtEl>
                                          </p:cBhvr>
                                        </p:animEffect>
                                      </p:childTnLst>
                                    </p:cTn>
                                  </p:par>
                                </p:childTnLst>
                              </p:cTn>
                            </p:par>
                            <p:par>
                              <p:cTn id="69" fill="hold">
                                <p:stCondLst>
                                  <p:cond delay="8500"/>
                                </p:stCondLst>
                                <p:childTnLst>
                                  <p:par>
                                    <p:cTn id="70" presetID="42"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500"/>
                                            <p:tgtEl>
                                              <p:spTgt spid="3"/>
                                            </p:tgtEl>
                                          </p:cBhvr>
                                        </p:animEffect>
                                        <p:anim calcmode="lin" valueType="num">
                                          <p:cBhvr>
                                            <p:cTn id="73" dur="1500" fill="hold"/>
                                            <p:tgtEl>
                                              <p:spTgt spid="3"/>
                                            </p:tgtEl>
                                            <p:attrNameLst>
                                              <p:attrName>ppt_x</p:attrName>
                                            </p:attrNameLst>
                                          </p:cBhvr>
                                          <p:tavLst>
                                            <p:tav tm="0">
                                              <p:val>
                                                <p:strVal val="#ppt_x"/>
                                              </p:val>
                                            </p:tav>
                                            <p:tav tm="100000">
                                              <p:val>
                                                <p:strVal val="#ppt_x"/>
                                              </p:val>
                                            </p:tav>
                                          </p:tavLst>
                                        </p:anim>
                                        <p:anim calcmode="lin" valueType="num">
                                          <p:cBhvr>
                                            <p:cTn id="74" dur="1500" fill="hold"/>
                                            <p:tgtEl>
                                              <p:spTgt spid="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1500"/>
                                            <p:tgtEl>
                                              <p:spTgt spid="4"/>
                                            </p:tgtEl>
                                          </p:cBhvr>
                                        </p:animEffect>
                                        <p:anim calcmode="lin" valueType="num">
                                          <p:cBhvr>
                                            <p:cTn id="78" dur="1500" fill="hold"/>
                                            <p:tgtEl>
                                              <p:spTgt spid="4"/>
                                            </p:tgtEl>
                                            <p:attrNameLst>
                                              <p:attrName>ppt_x</p:attrName>
                                            </p:attrNameLst>
                                          </p:cBhvr>
                                          <p:tavLst>
                                            <p:tav tm="0">
                                              <p:val>
                                                <p:strVal val="#ppt_x"/>
                                              </p:val>
                                            </p:tav>
                                            <p:tav tm="100000">
                                              <p:val>
                                                <p:strVal val="#ppt_x"/>
                                              </p:val>
                                            </p:tav>
                                          </p:tavLst>
                                        </p:anim>
                                        <p:anim calcmode="lin" valueType="num">
                                          <p:cBhvr>
                                            <p:cTn id="79" dur="1500" fill="hold"/>
                                            <p:tgtEl>
                                              <p:spTgt spid="4"/>
                                            </p:tgtEl>
                                            <p:attrNameLst>
                                              <p:attrName>ppt_y</p:attrName>
                                            </p:attrNameLst>
                                          </p:cBhvr>
                                          <p:tavLst>
                                            <p:tav tm="0">
                                              <p:val>
                                                <p:strVal val="#ppt_y+.1"/>
                                              </p:val>
                                            </p:tav>
                                            <p:tav tm="100000">
                                              <p:val>
                                                <p:strVal val="#ppt_y"/>
                                              </p:val>
                                            </p:tav>
                                          </p:tavLst>
                                        </p:anim>
                                      </p:childTnLst>
                                    </p:cTn>
                                  </p:par>
                                </p:childTnLst>
                              </p:cTn>
                            </p:par>
                            <p:par>
                              <p:cTn id="80" fill="hold">
                                <p:stCondLst>
                                  <p:cond delay="10000"/>
                                </p:stCondLst>
                                <p:childTnLst>
                                  <p:par>
                                    <p:cTn id="81" presetID="22" presetClass="entr" presetSubtype="1" fill="hold"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up)">
                                          <p:cBhvr>
                                            <p:cTn id="83" dur="1250"/>
                                            <p:tgtEl>
                                              <p:spTgt spid="11"/>
                                            </p:tgtEl>
                                          </p:cBhvr>
                                        </p:animEffect>
                                      </p:childTnLst>
                                    </p:cTn>
                                  </p:par>
                                </p:childTnLst>
                              </p:cTn>
                            </p:par>
                            <p:par>
                              <p:cTn id="84" fill="hold">
                                <p:stCondLst>
                                  <p:cond delay="11250"/>
                                </p:stCondLst>
                                <p:childTnLst>
                                  <p:par>
                                    <p:cTn id="85" presetID="42"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500"/>
                                            <p:tgtEl>
                                              <p:spTgt spid="6"/>
                                            </p:tgtEl>
                                          </p:cBhvr>
                                        </p:animEffect>
                                        <p:anim calcmode="lin" valueType="num">
                                          <p:cBhvr>
                                            <p:cTn id="88" dur="1500" fill="hold"/>
                                            <p:tgtEl>
                                              <p:spTgt spid="6"/>
                                            </p:tgtEl>
                                            <p:attrNameLst>
                                              <p:attrName>ppt_x</p:attrName>
                                            </p:attrNameLst>
                                          </p:cBhvr>
                                          <p:tavLst>
                                            <p:tav tm="0">
                                              <p:val>
                                                <p:strVal val="#ppt_x"/>
                                              </p:val>
                                            </p:tav>
                                            <p:tav tm="100000">
                                              <p:val>
                                                <p:strVal val="#ppt_x"/>
                                              </p:val>
                                            </p:tav>
                                          </p:tavLst>
                                        </p:anim>
                                        <p:anim calcmode="lin" valueType="num">
                                          <p:cBhvr>
                                            <p:cTn id="89" dur="1500" fill="hold"/>
                                            <p:tgtEl>
                                              <p:spTgt spid="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1500"/>
                                            <p:tgtEl>
                                              <p:spTgt spid="7"/>
                                            </p:tgtEl>
                                          </p:cBhvr>
                                        </p:animEffect>
                                        <p:anim calcmode="lin" valueType="num">
                                          <p:cBhvr>
                                            <p:cTn id="93" dur="1500" fill="hold"/>
                                            <p:tgtEl>
                                              <p:spTgt spid="7"/>
                                            </p:tgtEl>
                                            <p:attrNameLst>
                                              <p:attrName>ppt_x</p:attrName>
                                            </p:attrNameLst>
                                          </p:cBhvr>
                                          <p:tavLst>
                                            <p:tav tm="0">
                                              <p:val>
                                                <p:strVal val="#ppt_x"/>
                                              </p:val>
                                            </p:tav>
                                            <p:tav tm="100000">
                                              <p:val>
                                                <p:strVal val="#ppt_x"/>
                                              </p:val>
                                            </p:tav>
                                          </p:tavLst>
                                        </p:anim>
                                        <p:anim calcmode="lin" valueType="num">
                                          <p:cBhvr>
                                            <p:cTn id="94" dur="1500" fill="hold"/>
                                            <p:tgtEl>
                                              <p:spTgt spid="7"/>
                                            </p:tgtEl>
                                            <p:attrNameLst>
                                              <p:attrName>ppt_y</p:attrName>
                                            </p:attrNameLst>
                                          </p:cBhvr>
                                          <p:tavLst>
                                            <p:tav tm="0">
                                              <p:val>
                                                <p:strVal val="#ppt_y+.1"/>
                                              </p:val>
                                            </p:tav>
                                            <p:tav tm="100000">
                                              <p:val>
                                                <p:strVal val="#ppt_y"/>
                                              </p:val>
                                            </p:tav>
                                          </p:tavLst>
                                        </p:anim>
                                      </p:childTnLst>
                                    </p:cTn>
                                  </p:par>
                                </p:childTnLst>
                              </p:cTn>
                            </p:par>
                            <p:par>
                              <p:cTn id="95" fill="hold">
                                <p:stCondLst>
                                  <p:cond delay="12750"/>
                                </p:stCondLst>
                                <p:childTnLst>
                                  <p:par>
                                    <p:cTn id="96" presetID="1" presetClass="entr" presetSubtype="0" fill="hold" grpId="0" nodeType="afterEffect">
                                      <p:stCondLst>
                                        <p:cond delay="0"/>
                                      </p:stCondLst>
                                      <p:iterate type="lt">
                                        <p:tmAbs val="80"/>
                                      </p:iterate>
                                      <p:childTnLst>
                                        <p:set>
                                          <p:cBhvr>
                                            <p:cTn id="97"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1" grpId="0"/>
          <p:bldP spid="102" grpId="0" animBg="1"/>
          <p:bldP spid="104" grpId="0" animBg="1"/>
          <p:bldP spid="112" grpId="0" animBg="1"/>
          <p:bldP spid="3" grpId="0"/>
          <p:bldP spid="4" grpId="0"/>
          <p:bldP spid="6" grpId="0"/>
          <p:bldP spid="7" grpId="0"/>
          <p:bldP spid="96" grpId="0"/>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500"/>
                                            <p:tgtEl>
                                              <p:spTgt spid="95"/>
                                            </p:tgtEl>
                                          </p:cBhvr>
                                        </p:animEffect>
                                        <p:anim calcmode="lin" valueType="num">
                                          <p:cBhvr>
                                            <p:cTn id="8" dur="1500" fill="hold"/>
                                            <p:tgtEl>
                                              <p:spTgt spid="95"/>
                                            </p:tgtEl>
                                            <p:attrNameLst>
                                              <p:attrName>ppt_x</p:attrName>
                                            </p:attrNameLst>
                                          </p:cBhvr>
                                          <p:tavLst>
                                            <p:tav tm="0">
                                              <p:val>
                                                <p:strVal val="#ppt_x"/>
                                              </p:val>
                                            </p:tav>
                                            <p:tav tm="100000">
                                              <p:val>
                                                <p:strVal val="#ppt_x"/>
                                              </p:val>
                                            </p:tav>
                                          </p:tavLst>
                                        </p:anim>
                                        <p:anim calcmode="lin" valueType="num">
                                          <p:cBhvr>
                                            <p:cTn id="9" dur="1500" fill="hold"/>
                                            <p:tgtEl>
                                              <p:spTgt spid="9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500"/>
                                            <p:tgtEl>
                                              <p:spTgt spid="96"/>
                                            </p:tgtEl>
                                          </p:cBhvr>
                                        </p:animEffect>
                                        <p:anim calcmode="lin" valueType="num">
                                          <p:cBhvr>
                                            <p:cTn id="13" dur="1500" fill="hold"/>
                                            <p:tgtEl>
                                              <p:spTgt spid="96"/>
                                            </p:tgtEl>
                                            <p:attrNameLst>
                                              <p:attrName>ppt_x</p:attrName>
                                            </p:attrNameLst>
                                          </p:cBhvr>
                                          <p:tavLst>
                                            <p:tav tm="0">
                                              <p:val>
                                                <p:strVal val="#ppt_x"/>
                                              </p:val>
                                            </p:tav>
                                            <p:tav tm="100000">
                                              <p:val>
                                                <p:strVal val="#ppt_x"/>
                                              </p:val>
                                            </p:tav>
                                          </p:tavLst>
                                        </p:anim>
                                        <p:anim calcmode="lin" valueType="num">
                                          <p:cBhvr>
                                            <p:cTn id="14" dur="15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500"/>
                                            <p:tgtEl>
                                              <p:spTgt spid="97"/>
                                            </p:tgtEl>
                                          </p:cBhvr>
                                        </p:animEffect>
                                        <p:anim calcmode="lin" valueType="num">
                                          <p:cBhvr>
                                            <p:cTn id="18" dur="1500" fill="hold"/>
                                            <p:tgtEl>
                                              <p:spTgt spid="97"/>
                                            </p:tgtEl>
                                            <p:attrNameLst>
                                              <p:attrName>ppt_x</p:attrName>
                                            </p:attrNameLst>
                                          </p:cBhvr>
                                          <p:tavLst>
                                            <p:tav tm="0">
                                              <p:val>
                                                <p:strVal val="#ppt_x"/>
                                              </p:val>
                                            </p:tav>
                                            <p:tav tm="100000">
                                              <p:val>
                                                <p:strVal val="#ppt_x"/>
                                              </p:val>
                                            </p:tav>
                                          </p:tavLst>
                                        </p:anim>
                                        <p:anim calcmode="lin" valueType="num">
                                          <p:cBhvr>
                                            <p:cTn id="19" dur="1500" fill="hold"/>
                                            <p:tgtEl>
                                              <p:spTgt spid="9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p:cTn id="23" dur="1500" fill="hold"/>
                                            <p:tgtEl>
                                              <p:spTgt spid="94"/>
                                            </p:tgtEl>
                                            <p:attrNameLst>
                                              <p:attrName>ppt_w</p:attrName>
                                            </p:attrNameLst>
                                          </p:cBhvr>
                                          <p:tavLst>
                                            <p:tav tm="0">
                                              <p:val>
                                                <p:fltVal val="0"/>
                                              </p:val>
                                            </p:tav>
                                            <p:tav tm="100000">
                                              <p:val>
                                                <p:strVal val="#ppt_w"/>
                                              </p:val>
                                            </p:tav>
                                          </p:tavLst>
                                        </p:anim>
                                        <p:anim calcmode="lin" valueType="num">
                                          <p:cBhvr>
                                            <p:cTn id="24" dur="1500" fill="hold"/>
                                            <p:tgtEl>
                                              <p:spTgt spid="94"/>
                                            </p:tgtEl>
                                            <p:attrNameLst>
                                              <p:attrName>ppt_h</p:attrName>
                                            </p:attrNameLst>
                                          </p:cBhvr>
                                          <p:tavLst>
                                            <p:tav tm="0">
                                              <p:val>
                                                <p:fltVal val="0"/>
                                              </p:val>
                                            </p:tav>
                                            <p:tav tm="100000">
                                              <p:val>
                                                <p:strVal val="#ppt_h"/>
                                              </p:val>
                                            </p:tav>
                                          </p:tavLst>
                                        </p:anim>
                                        <p:anim calcmode="lin" valueType="num">
                                          <p:cBhvr>
                                            <p:cTn id="25" dur="1500" fill="hold"/>
                                            <p:tgtEl>
                                              <p:spTgt spid="94"/>
                                            </p:tgtEl>
                                            <p:attrNameLst>
                                              <p:attrName>style.rotation</p:attrName>
                                            </p:attrNameLst>
                                          </p:cBhvr>
                                          <p:tavLst>
                                            <p:tav tm="0">
                                              <p:val>
                                                <p:fltVal val="90"/>
                                              </p:val>
                                            </p:tav>
                                            <p:tav tm="100000">
                                              <p:val>
                                                <p:fltVal val="0"/>
                                              </p:val>
                                            </p:tav>
                                          </p:tavLst>
                                        </p:anim>
                                        <p:animEffect transition="in" filter="fade">
                                          <p:cBhvr>
                                            <p:cTn id="26" dur="1500"/>
                                            <p:tgtEl>
                                              <p:spTgt spid="94"/>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1500" fill="hold"/>
                                            <p:tgtEl>
                                              <p:spTgt spid="58"/>
                                            </p:tgtEl>
                                            <p:attrNameLst>
                                              <p:attrName>ppt_w</p:attrName>
                                            </p:attrNameLst>
                                          </p:cBhvr>
                                          <p:tavLst>
                                            <p:tav tm="0">
                                              <p:val>
                                                <p:fltVal val="0"/>
                                              </p:val>
                                            </p:tav>
                                            <p:tav tm="100000">
                                              <p:val>
                                                <p:strVal val="#ppt_w"/>
                                              </p:val>
                                            </p:tav>
                                          </p:tavLst>
                                        </p:anim>
                                        <p:anim calcmode="lin" valueType="num">
                                          <p:cBhvr>
                                            <p:cTn id="31" dur="1500" fill="hold"/>
                                            <p:tgtEl>
                                              <p:spTgt spid="58"/>
                                            </p:tgtEl>
                                            <p:attrNameLst>
                                              <p:attrName>ppt_h</p:attrName>
                                            </p:attrNameLst>
                                          </p:cBhvr>
                                          <p:tavLst>
                                            <p:tav tm="0">
                                              <p:val>
                                                <p:fltVal val="0"/>
                                              </p:val>
                                            </p:tav>
                                            <p:tav tm="100000">
                                              <p:val>
                                                <p:strVal val="#ppt_h"/>
                                              </p:val>
                                            </p:tav>
                                          </p:tavLst>
                                        </p:anim>
                                        <p:animEffect transition="in" filter="fade">
                                          <p:cBhvr>
                                            <p:cTn id="32" dur="1500"/>
                                            <p:tgtEl>
                                              <p:spTgt spid="58"/>
                                            </p:tgtEl>
                                          </p:cBhvr>
                                        </p:animEffect>
                                      </p:childTnLst>
                                    </p:cTn>
                                  </p:par>
                                  <p:par>
                                    <p:cTn id="33" presetID="53" presetClass="entr" presetSubtype="16"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1500" fill="hold"/>
                                            <p:tgtEl>
                                              <p:spTgt spid="70"/>
                                            </p:tgtEl>
                                            <p:attrNameLst>
                                              <p:attrName>ppt_w</p:attrName>
                                            </p:attrNameLst>
                                          </p:cBhvr>
                                          <p:tavLst>
                                            <p:tav tm="0">
                                              <p:val>
                                                <p:fltVal val="0"/>
                                              </p:val>
                                            </p:tav>
                                            <p:tav tm="100000">
                                              <p:val>
                                                <p:strVal val="#ppt_w"/>
                                              </p:val>
                                            </p:tav>
                                          </p:tavLst>
                                        </p:anim>
                                        <p:anim calcmode="lin" valueType="num">
                                          <p:cBhvr>
                                            <p:cTn id="36" dur="1500" fill="hold"/>
                                            <p:tgtEl>
                                              <p:spTgt spid="70"/>
                                            </p:tgtEl>
                                            <p:attrNameLst>
                                              <p:attrName>ppt_h</p:attrName>
                                            </p:attrNameLst>
                                          </p:cBhvr>
                                          <p:tavLst>
                                            <p:tav tm="0">
                                              <p:val>
                                                <p:fltVal val="0"/>
                                              </p:val>
                                            </p:tav>
                                            <p:tav tm="100000">
                                              <p:val>
                                                <p:strVal val="#ppt_h"/>
                                              </p:val>
                                            </p:tav>
                                          </p:tavLst>
                                        </p:anim>
                                        <p:animEffect transition="in" filter="fade">
                                          <p:cBhvr>
                                            <p:cTn id="37" dur="1500"/>
                                            <p:tgtEl>
                                              <p:spTgt spid="70"/>
                                            </p:tgtEl>
                                          </p:cBhvr>
                                        </p:animEffect>
                                      </p:childTnLst>
                                    </p:cTn>
                                  </p:par>
                                  <p:par>
                                    <p:cTn id="38" presetID="53" presetClass="entr" presetSubtype="16"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1500" fill="hold"/>
                                            <p:tgtEl>
                                              <p:spTgt spid="76"/>
                                            </p:tgtEl>
                                            <p:attrNameLst>
                                              <p:attrName>ppt_w</p:attrName>
                                            </p:attrNameLst>
                                          </p:cBhvr>
                                          <p:tavLst>
                                            <p:tav tm="0">
                                              <p:val>
                                                <p:fltVal val="0"/>
                                              </p:val>
                                            </p:tav>
                                            <p:tav tm="100000">
                                              <p:val>
                                                <p:strVal val="#ppt_w"/>
                                              </p:val>
                                            </p:tav>
                                          </p:tavLst>
                                        </p:anim>
                                        <p:anim calcmode="lin" valueType="num">
                                          <p:cBhvr>
                                            <p:cTn id="41" dur="1500" fill="hold"/>
                                            <p:tgtEl>
                                              <p:spTgt spid="76"/>
                                            </p:tgtEl>
                                            <p:attrNameLst>
                                              <p:attrName>ppt_h</p:attrName>
                                            </p:attrNameLst>
                                          </p:cBhvr>
                                          <p:tavLst>
                                            <p:tav tm="0">
                                              <p:val>
                                                <p:fltVal val="0"/>
                                              </p:val>
                                            </p:tav>
                                            <p:tav tm="100000">
                                              <p:val>
                                                <p:strVal val="#ppt_h"/>
                                              </p:val>
                                            </p:tav>
                                          </p:tavLst>
                                        </p:anim>
                                        <p:animEffect transition="in" filter="fade">
                                          <p:cBhvr>
                                            <p:cTn id="42" dur="1500"/>
                                            <p:tgtEl>
                                              <p:spTgt spid="76"/>
                                            </p:tgtEl>
                                          </p:cBhvr>
                                        </p:animEffect>
                                      </p:childTnLst>
                                    </p:cTn>
                                  </p:par>
                                  <p:par>
                                    <p:cTn id="43" presetID="53" presetClass="entr" presetSubtype="16"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p:cTn id="45" dur="1500" fill="hold"/>
                                            <p:tgtEl>
                                              <p:spTgt spid="82"/>
                                            </p:tgtEl>
                                            <p:attrNameLst>
                                              <p:attrName>ppt_w</p:attrName>
                                            </p:attrNameLst>
                                          </p:cBhvr>
                                          <p:tavLst>
                                            <p:tav tm="0">
                                              <p:val>
                                                <p:fltVal val="0"/>
                                              </p:val>
                                            </p:tav>
                                            <p:tav tm="100000">
                                              <p:val>
                                                <p:strVal val="#ppt_w"/>
                                              </p:val>
                                            </p:tav>
                                          </p:tavLst>
                                        </p:anim>
                                        <p:anim calcmode="lin" valueType="num">
                                          <p:cBhvr>
                                            <p:cTn id="46" dur="1500" fill="hold"/>
                                            <p:tgtEl>
                                              <p:spTgt spid="82"/>
                                            </p:tgtEl>
                                            <p:attrNameLst>
                                              <p:attrName>ppt_h</p:attrName>
                                            </p:attrNameLst>
                                          </p:cBhvr>
                                          <p:tavLst>
                                            <p:tav tm="0">
                                              <p:val>
                                                <p:fltVal val="0"/>
                                              </p:val>
                                            </p:tav>
                                            <p:tav tm="100000">
                                              <p:val>
                                                <p:strVal val="#ppt_h"/>
                                              </p:val>
                                            </p:tav>
                                          </p:tavLst>
                                        </p:anim>
                                        <p:animEffect transition="in" filter="fade">
                                          <p:cBhvr>
                                            <p:cTn id="47" dur="1500"/>
                                            <p:tgtEl>
                                              <p:spTgt spid="82"/>
                                            </p:tgtEl>
                                          </p:cBhvr>
                                        </p:animEffect>
                                      </p:childTnLst>
                                    </p:cTn>
                                  </p:par>
                                  <p:par>
                                    <p:cTn id="48" presetID="53" presetClass="entr" presetSubtype="16" fill="hold" nodeType="with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p:cTn id="50" dur="1500" fill="hold"/>
                                            <p:tgtEl>
                                              <p:spTgt spid="88"/>
                                            </p:tgtEl>
                                            <p:attrNameLst>
                                              <p:attrName>ppt_w</p:attrName>
                                            </p:attrNameLst>
                                          </p:cBhvr>
                                          <p:tavLst>
                                            <p:tav tm="0">
                                              <p:val>
                                                <p:fltVal val="0"/>
                                              </p:val>
                                            </p:tav>
                                            <p:tav tm="100000">
                                              <p:val>
                                                <p:strVal val="#ppt_w"/>
                                              </p:val>
                                            </p:tav>
                                          </p:tavLst>
                                        </p:anim>
                                        <p:anim calcmode="lin" valueType="num">
                                          <p:cBhvr>
                                            <p:cTn id="51" dur="1500" fill="hold"/>
                                            <p:tgtEl>
                                              <p:spTgt spid="88"/>
                                            </p:tgtEl>
                                            <p:attrNameLst>
                                              <p:attrName>ppt_h</p:attrName>
                                            </p:attrNameLst>
                                          </p:cBhvr>
                                          <p:tavLst>
                                            <p:tav tm="0">
                                              <p:val>
                                                <p:fltVal val="0"/>
                                              </p:val>
                                            </p:tav>
                                            <p:tav tm="100000">
                                              <p:val>
                                                <p:strVal val="#ppt_h"/>
                                              </p:val>
                                            </p:tav>
                                          </p:tavLst>
                                        </p:anim>
                                        <p:animEffect transition="in" filter="fade">
                                          <p:cBhvr>
                                            <p:cTn id="52" dur="1500"/>
                                            <p:tgtEl>
                                              <p:spTgt spid="88"/>
                                            </p:tgtEl>
                                          </p:cBhvr>
                                        </p:animEffect>
                                      </p:childTnLst>
                                    </p:cTn>
                                  </p:par>
                                </p:childTnLst>
                              </p:cTn>
                            </p:par>
                            <p:par>
                              <p:cTn id="53" fill="hold">
                                <p:stCondLst>
                                  <p:cond delay="4500"/>
                                </p:stCondLst>
                                <p:childTnLst>
                                  <p:par>
                                    <p:cTn id="54" presetID="2" presetClass="entr" presetSubtype="2" fill="hold" grpId="0" nodeType="afterEffect">
                                      <p:stCondLst>
                                        <p:cond delay="0"/>
                                      </p:stCondLst>
                                      <p:childTnLst>
                                        <p:set>
                                          <p:cBhvr>
                                            <p:cTn id="55" dur="1" fill="hold">
                                              <p:stCondLst>
                                                <p:cond delay="0"/>
                                              </p:stCondLst>
                                            </p:cTn>
                                            <p:tgtEl>
                                              <p:spTgt spid="102"/>
                                            </p:tgtEl>
                                            <p:attrNameLst>
                                              <p:attrName>style.visibility</p:attrName>
                                            </p:attrNameLst>
                                          </p:cBhvr>
                                          <p:to>
                                            <p:strVal val="visible"/>
                                          </p:to>
                                        </p:set>
                                        <p:anim calcmode="lin" valueType="num">
                                          <p:cBhvr additive="base">
                                            <p:cTn id="56" dur="1250" fill="hold"/>
                                            <p:tgtEl>
                                              <p:spTgt spid="102"/>
                                            </p:tgtEl>
                                            <p:attrNameLst>
                                              <p:attrName>ppt_x</p:attrName>
                                            </p:attrNameLst>
                                          </p:cBhvr>
                                          <p:tavLst>
                                            <p:tav tm="0">
                                              <p:val>
                                                <p:strVal val="1+#ppt_w/2"/>
                                              </p:val>
                                            </p:tav>
                                            <p:tav tm="100000">
                                              <p:val>
                                                <p:strVal val="#ppt_x"/>
                                              </p:val>
                                            </p:tav>
                                          </p:tavLst>
                                        </p:anim>
                                        <p:anim calcmode="lin" valueType="num">
                                          <p:cBhvr additive="base">
                                            <p:cTn id="57" dur="1250" fill="hold"/>
                                            <p:tgtEl>
                                              <p:spTgt spid="102"/>
                                            </p:tgtEl>
                                            <p:attrNameLst>
                                              <p:attrName>ppt_y</p:attrName>
                                            </p:attrNameLst>
                                          </p:cBhvr>
                                          <p:tavLst>
                                            <p:tav tm="0">
                                              <p:val>
                                                <p:strVal val="#ppt_y"/>
                                              </p:val>
                                            </p:tav>
                                            <p:tav tm="100000">
                                              <p:val>
                                                <p:strVal val="#ppt_y"/>
                                              </p:val>
                                            </p:tav>
                                          </p:tavLst>
                                        </p:anim>
                                      </p:childTnLst>
                                    </p:cTn>
                                  </p:par>
                                </p:childTnLst>
                              </p:cTn>
                            </p:par>
                            <p:par>
                              <p:cTn id="58" fill="hold">
                                <p:stCondLst>
                                  <p:cond delay="5750"/>
                                </p:stCondLst>
                                <p:childTnLst>
                                  <p:par>
                                    <p:cTn id="59" presetID="2" presetClass="entr" presetSubtype="2" fill="hold" grpId="0" nodeType="after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additive="base">
                                            <p:cTn id="61" dur="1250" fill="hold"/>
                                            <p:tgtEl>
                                              <p:spTgt spid="112"/>
                                            </p:tgtEl>
                                            <p:attrNameLst>
                                              <p:attrName>ppt_x</p:attrName>
                                            </p:attrNameLst>
                                          </p:cBhvr>
                                          <p:tavLst>
                                            <p:tav tm="0">
                                              <p:val>
                                                <p:strVal val="1+#ppt_w/2"/>
                                              </p:val>
                                            </p:tav>
                                            <p:tav tm="100000">
                                              <p:val>
                                                <p:strVal val="#ppt_x"/>
                                              </p:val>
                                            </p:tav>
                                          </p:tavLst>
                                        </p:anim>
                                        <p:anim calcmode="lin" valueType="num">
                                          <p:cBhvr additive="base">
                                            <p:cTn id="62" dur="1250" fill="hold"/>
                                            <p:tgtEl>
                                              <p:spTgt spid="112"/>
                                            </p:tgtEl>
                                            <p:attrNameLst>
                                              <p:attrName>ppt_y</p:attrName>
                                            </p:attrNameLst>
                                          </p:cBhvr>
                                          <p:tavLst>
                                            <p:tav tm="0">
                                              <p:val>
                                                <p:strVal val="#ppt_y"/>
                                              </p:val>
                                            </p:tav>
                                            <p:tav tm="100000">
                                              <p:val>
                                                <p:strVal val="#ppt_y"/>
                                              </p:val>
                                            </p:tav>
                                          </p:tavLst>
                                        </p:anim>
                                      </p:childTnLst>
                                    </p:cTn>
                                  </p:par>
                                </p:childTnLst>
                              </p:cTn>
                            </p:par>
                            <p:par>
                              <p:cTn id="63" fill="hold">
                                <p:stCondLst>
                                  <p:cond delay="7000"/>
                                </p:stCondLst>
                                <p:childTnLst>
                                  <p:par>
                                    <p:cTn id="64" presetID="53" presetClass="entr" presetSubtype="16"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 calcmode="lin" valueType="num">
                                          <p:cBhvr>
                                            <p:cTn id="66" dur="1500" fill="hold"/>
                                            <p:tgtEl>
                                              <p:spTgt spid="104"/>
                                            </p:tgtEl>
                                            <p:attrNameLst>
                                              <p:attrName>ppt_w</p:attrName>
                                            </p:attrNameLst>
                                          </p:cBhvr>
                                          <p:tavLst>
                                            <p:tav tm="0">
                                              <p:val>
                                                <p:fltVal val="0"/>
                                              </p:val>
                                            </p:tav>
                                            <p:tav tm="100000">
                                              <p:val>
                                                <p:strVal val="#ppt_w"/>
                                              </p:val>
                                            </p:tav>
                                          </p:tavLst>
                                        </p:anim>
                                        <p:anim calcmode="lin" valueType="num">
                                          <p:cBhvr>
                                            <p:cTn id="67" dur="1500" fill="hold"/>
                                            <p:tgtEl>
                                              <p:spTgt spid="104"/>
                                            </p:tgtEl>
                                            <p:attrNameLst>
                                              <p:attrName>ppt_h</p:attrName>
                                            </p:attrNameLst>
                                          </p:cBhvr>
                                          <p:tavLst>
                                            <p:tav tm="0">
                                              <p:val>
                                                <p:fltVal val="0"/>
                                              </p:val>
                                            </p:tav>
                                            <p:tav tm="100000">
                                              <p:val>
                                                <p:strVal val="#ppt_h"/>
                                              </p:val>
                                            </p:tav>
                                          </p:tavLst>
                                        </p:anim>
                                        <p:animEffect transition="in" filter="fade">
                                          <p:cBhvr>
                                            <p:cTn id="68" dur="1500"/>
                                            <p:tgtEl>
                                              <p:spTgt spid="104"/>
                                            </p:tgtEl>
                                          </p:cBhvr>
                                        </p:animEffect>
                                      </p:childTnLst>
                                    </p:cTn>
                                  </p:par>
                                </p:childTnLst>
                              </p:cTn>
                            </p:par>
                            <p:par>
                              <p:cTn id="69" fill="hold">
                                <p:stCondLst>
                                  <p:cond delay="8500"/>
                                </p:stCondLst>
                                <p:childTnLst>
                                  <p:par>
                                    <p:cTn id="70" presetID="42"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500"/>
                                            <p:tgtEl>
                                              <p:spTgt spid="3"/>
                                            </p:tgtEl>
                                          </p:cBhvr>
                                        </p:animEffect>
                                        <p:anim calcmode="lin" valueType="num">
                                          <p:cBhvr>
                                            <p:cTn id="73" dur="1500" fill="hold"/>
                                            <p:tgtEl>
                                              <p:spTgt spid="3"/>
                                            </p:tgtEl>
                                            <p:attrNameLst>
                                              <p:attrName>ppt_x</p:attrName>
                                            </p:attrNameLst>
                                          </p:cBhvr>
                                          <p:tavLst>
                                            <p:tav tm="0">
                                              <p:val>
                                                <p:strVal val="#ppt_x"/>
                                              </p:val>
                                            </p:tav>
                                            <p:tav tm="100000">
                                              <p:val>
                                                <p:strVal val="#ppt_x"/>
                                              </p:val>
                                            </p:tav>
                                          </p:tavLst>
                                        </p:anim>
                                        <p:anim calcmode="lin" valueType="num">
                                          <p:cBhvr>
                                            <p:cTn id="74" dur="1500" fill="hold"/>
                                            <p:tgtEl>
                                              <p:spTgt spid="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1500"/>
                                            <p:tgtEl>
                                              <p:spTgt spid="4"/>
                                            </p:tgtEl>
                                          </p:cBhvr>
                                        </p:animEffect>
                                        <p:anim calcmode="lin" valueType="num">
                                          <p:cBhvr>
                                            <p:cTn id="78" dur="1500" fill="hold"/>
                                            <p:tgtEl>
                                              <p:spTgt spid="4"/>
                                            </p:tgtEl>
                                            <p:attrNameLst>
                                              <p:attrName>ppt_x</p:attrName>
                                            </p:attrNameLst>
                                          </p:cBhvr>
                                          <p:tavLst>
                                            <p:tav tm="0">
                                              <p:val>
                                                <p:strVal val="#ppt_x"/>
                                              </p:val>
                                            </p:tav>
                                            <p:tav tm="100000">
                                              <p:val>
                                                <p:strVal val="#ppt_x"/>
                                              </p:val>
                                            </p:tav>
                                          </p:tavLst>
                                        </p:anim>
                                        <p:anim calcmode="lin" valueType="num">
                                          <p:cBhvr>
                                            <p:cTn id="79" dur="1500" fill="hold"/>
                                            <p:tgtEl>
                                              <p:spTgt spid="4"/>
                                            </p:tgtEl>
                                            <p:attrNameLst>
                                              <p:attrName>ppt_y</p:attrName>
                                            </p:attrNameLst>
                                          </p:cBhvr>
                                          <p:tavLst>
                                            <p:tav tm="0">
                                              <p:val>
                                                <p:strVal val="#ppt_y+.1"/>
                                              </p:val>
                                            </p:tav>
                                            <p:tav tm="100000">
                                              <p:val>
                                                <p:strVal val="#ppt_y"/>
                                              </p:val>
                                            </p:tav>
                                          </p:tavLst>
                                        </p:anim>
                                      </p:childTnLst>
                                    </p:cTn>
                                  </p:par>
                                </p:childTnLst>
                              </p:cTn>
                            </p:par>
                            <p:par>
                              <p:cTn id="80" fill="hold">
                                <p:stCondLst>
                                  <p:cond delay="10000"/>
                                </p:stCondLst>
                                <p:childTnLst>
                                  <p:par>
                                    <p:cTn id="81" presetID="22" presetClass="entr" presetSubtype="1" fill="hold"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up)">
                                          <p:cBhvr>
                                            <p:cTn id="83" dur="1250"/>
                                            <p:tgtEl>
                                              <p:spTgt spid="11"/>
                                            </p:tgtEl>
                                          </p:cBhvr>
                                        </p:animEffect>
                                      </p:childTnLst>
                                    </p:cTn>
                                  </p:par>
                                </p:childTnLst>
                              </p:cTn>
                            </p:par>
                            <p:par>
                              <p:cTn id="84" fill="hold">
                                <p:stCondLst>
                                  <p:cond delay="11250"/>
                                </p:stCondLst>
                                <p:childTnLst>
                                  <p:par>
                                    <p:cTn id="85" presetID="42"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500"/>
                                            <p:tgtEl>
                                              <p:spTgt spid="6"/>
                                            </p:tgtEl>
                                          </p:cBhvr>
                                        </p:animEffect>
                                        <p:anim calcmode="lin" valueType="num">
                                          <p:cBhvr>
                                            <p:cTn id="88" dur="1500" fill="hold"/>
                                            <p:tgtEl>
                                              <p:spTgt spid="6"/>
                                            </p:tgtEl>
                                            <p:attrNameLst>
                                              <p:attrName>ppt_x</p:attrName>
                                            </p:attrNameLst>
                                          </p:cBhvr>
                                          <p:tavLst>
                                            <p:tav tm="0">
                                              <p:val>
                                                <p:strVal val="#ppt_x"/>
                                              </p:val>
                                            </p:tav>
                                            <p:tav tm="100000">
                                              <p:val>
                                                <p:strVal val="#ppt_x"/>
                                              </p:val>
                                            </p:tav>
                                          </p:tavLst>
                                        </p:anim>
                                        <p:anim calcmode="lin" valueType="num">
                                          <p:cBhvr>
                                            <p:cTn id="89" dur="1500" fill="hold"/>
                                            <p:tgtEl>
                                              <p:spTgt spid="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1500"/>
                                            <p:tgtEl>
                                              <p:spTgt spid="7"/>
                                            </p:tgtEl>
                                          </p:cBhvr>
                                        </p:animEffect>
                                        <p:anim calcmode="lin" valueType="num">
                                          <p:cBhvr>
                                            <p:cTn id="93" dur="1500" fill="hold"/>
                                            <p:tgtEl>
                                              <p:spTgt spid="7"/>
                                            </p:tgtEl>
                                            <p:attrNameLst>
                                              <p:attrName>ppt_x</p:attrName>
                                            </p:attrNameLst>
                                          </p:cBhvr>
                                          <p:tavLst>
                                            <p:tav tm="0">
                                              <p:val>
                                                <p:strVal val="#ppt_x"/>
                                              </p:val>
                                            </p:tav>
                                            <p:tav tm="100000">
                                              <p:val>
                                                <p:strVal val="#ppt_x"/>
                                              </p:val>
                                            </p:tav>
                                          </p:tavLst>
                                        </p:anim>
                                        <p:anim calcmode="lin" valueType="num">
                                          <p:cBhvr>
                                            <p:cTn id="94" dur="1500" fill="hold"/>
                                            <p:tgtEl>
                                              <p:spTgt spid="7"/>
                                            </p:tgtEl>
                                            <p:attrNameLst>
                                              <p:attrName>ppt_y</p:attrName>
                                            </p:attrNameLst>
                                          </p:cBhvr>
                                          <p:tavLst>
                                            <p:tav tm="0">
                                              <p:val>
                                                <p:strVal val="#ppt_y+.1"/>
                                              </p:val>
                                            </p:tav>
                                            <p:tav tm="100000">
                                              <p:val>
                                                <p:strVal val="#ppt_y"/>
                                              </p:val>
                                            </p:tav>
                                          </p:tavLst>
                                        </p:anim>
                                      </p:childTnLst>
                                    </p:cTn>
                                  </p:par>
                                </p:childTnLst>
                              </p:cTn>
                            </p:par>
                            <p:par>
                              <p:cTn id="95" fill="hold">
                                <p:stCondLst>
                                  <p:cond delay="12750"/>
                                </p:stCondLst>
                                <p:childTnLst>
                                  <p:par>
                                    <p:cTn id="96" presetID="1" presetClass="entr" presetSubtype="0" fill="hold" grpId="0" nodeType="afterEffect">
                                      <p:stCondLst>
                                        <p:cond delay="0"/>
                                      </p:stCondLst>
                                      <p:iterate type="lt">
                                        <p:tmAbs val="80"/>
                                      </p:iterate>
                                      <p:childTnLst>
                                        <p:set>
                                          <p:cBhvr>
                                            <p:cTn id="97"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1" grpId="0"/>
          <p:bldP spid="102" grpId="0" animBg="1"/>
          <p:bldP spid="104" grpId="0" animBg="1"/>
          <p:bldP spid="112" grpId="0" animBg="1"/>
          <p:bldP spid="3" grpId="0"/>
          <p:bldP spid="4" grpId="0"/>
          <p:bldP spid="6" grpId="0"/>
          <p:bldP spid="7" grpId="0"/>
          <p:bldP spid="96" grpId="0"/>
          <p:bldP spid="9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主要措施：</a:t>
            </a:r>
            <a:r>
              <a:rPr lang="zh-CN" altLang="en-US" dirty="0">
                <a:solidFill>
                  <a:schemeClr val="accent1"/>
                </a:solidFill>
              </a:rPr>
              <a:t>开展民主评议党员</a:t>
            </a:r>
          </a:p>
        </p:txBody>
      </p:sp>
      <p:grpSp>
        <p:nvGrpSpPr>
          <p:cNvPr id="58" name="组合 57"/>
          <p:cNvGrpSpPr/>
          <p:nvPr/>
        </p:nvGrpSpPr>
        <p:grpSpPr>
          <a:xfrm>
            <a:off x="2683037" y="1522951"/>
            <a:ext cx="729358" cy="729358"/>
            <a:chOff x="7813429" y="1622304"/>
            <a:chExt cx="792000" cy="792000"/>
          </a:xfrm>
        </p:grpSpPr>
        <p:grpSp>
          <p:nvGrpSpPr>
            <p:cNvPr id="59" name="组合 5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7" name="矩形 6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8" name="直接连接符 6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议</a:t>
              </a:r>
              <a:endParaRPr lang="zh-CN" altLang="en-US" sz="3200" b="1" dirty="0">
                <a:solidFill>
                  <a:schemeClr val="accent1"/>
                </a:solidFill>
              </a:endParaRPr>
            </a:p>
          </p:txBody>
        </p:sp>
      </p:grpSp>
      <p:grpSp>
        <p:nvGrpSpPr>
          <p:cNvPr id="70" name="组合 69"/>
          <p:cNvGrpSpPr/>
          <p:nvPr/>
        </p:nvGrpSpPr>
        <p:grpSpPr>
          <a:xfrm>
            <a:off x="1889812" y="1522951"/>
            <a:ext cx="729358" cy="729358"/>
            <a:chOff x="7813429" y="1622304"/>
            <a:chExt cx="792000" cy="792000"/>
          </a:xfrm>
        </p:grpSpPr>
        <p:grpSp>
          <p:nvGrpSpPr>
            <p:cNvPr id="71" name="组合 7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3" name="矩形 7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4" name="直接连接符 7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评</a:t>
              </a:r>
              <a:endParaRPr lang="zh-CN" altLang="en-US" sz="3200" b="1" dirty="0">
                <a:solidFill>
                  <a:schemeClr val="accent1"/>
                </a:solidFill>
              </a:endParaRPr>
            </a:p>
          </p:txBody>
        </p:sp>
      </p:grpSp>
      <p:grpSp>
        <p:nvGrpSpPr>
          <p:cNvPr id="76" name="组合 75"/>
          <p:cNvGrpSpPr/>
          <p:nvPr/>
        </p:nvGrpSpPr>
        <p:grpSpPr>
          <a:xfrm>
            <a:off x="1096586" y="1522951"/>
            <a:ext cx="729358" cy="729358"/>
            <a:chOff x="7813429" y="1622304"/>
            <a:chExt cx="792000" cy="792000"/>
          </a:xfrm>
        </p:grpSpPr>
        <p:grpSp>
          <p:nvGrpSpPr>
            <p:cNvPr id="77" name="组合 7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9" name="矩形 7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0" name="直接连接符 7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a:solidFill>
                    <a:schemeClr val="accent1"/>
                  </a:solidFill>
                </a:rPr>
                <a:t>主</a:t>
              </a:r>
            </a:p>
          </p:txBody>
        </p:sp>
      </p:grpSp>
      <p:grpSp>
        <p:nvGrpSpPr>
          <p:cNvPr id="82" name="组合 81"/>
          <p:cNvGrpSpPr/>
          <p:nvPr/>
        </p:nvGrpSpPr>
        <p:grpSpPr>
          <a:xfrm>
            <a:off x="303360" y="1522951"/>
            <a:ext cx="729358" cy="729358"/>
            <a:chOff x="7813429" y="1622304"/>
            <a:chExt cx="792000" cy="792000"/>
          </a:xfrm>
        </p:grpSpPr>
        <p:grpSp>
          <p:nvGrpSpPr>
            <p:cNvPr id="83" name="组合 82"/>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85" name="矩形 84"/>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6" name="直接连接符 85"/>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民</a:t>
              </a:r>
              <a:endParaRPr lang="zh-CN" altLang="en-US" sz="3200" b="1" dirty="0">
                <a:solidFill>
                  <a:schemeClr val="accent1"/>
                </a:solidFill>
              </a:endParaRPr>
            </a:p>
          </p:txBody>
        </p:sp>
      </p:grpSp>
      <p:sp>
        <p:nvSpPr>
          <p:cNvPr id="94" name="矩形 93"/>
          <p:cNvSpPr/>
          <p:nvPr/>
        </p:nvSpPr>
        <p:spPr>
          <a:xfrm>
            <a:off x="3454525" y="1887630"/>
            <a:ext cx="975735" cy="369332"/>
          </a:xfrm>
          <a:prstGeom prst="rect">
            <a:avLst/>
          </a:prstGeom>
        </p:spPr>
        <p:txBody>
          <a:bodyPr wrap="square">
            <a:spAutoFit/>
          </a:bodyPr>
          <a:lstStyle/>
          <a:p>
            <a:pPr algn="ctr"/>
            <a:r>
              <a:rPr lang="zh-CN" altLang="en-US" b="1" dirty="0" smtClean="0"/>
              <a:t>党  员</a:t>
            </a:r>
            <a:endParaRPr lang="zh-CN" altLang="en-US" b="1" dirty="0"/>
          </a:p>
        </p:txBody>
      </p:sp>
      <p:sp>
        <p:nvSpPr>
          <p:cNvPr id="101" name="矩形 100"/>
          <p:cNvSpPr/>
          <p:nvPr/>
        </p:nvSpPr>
        <p:spPr>
          <a:xfrm>
            <a:off x="179512" y="4280197"/>
            <a:ext cx="6336704" cy="307777"/>
          </a:xfrm>
          <a:prstGeom prst="rect">
            <a:avLst/>
          </a:prstGeom>
          <a:ln w="19050">
            <a:noFill/>
          </a:ln>
        </p:spPr>
        <p:txBody>
          <a:bodyPr wrap="square">
            <a:spAutoFit/>
          </a:bodyPr>
          <a:lstStyle/>
          <a:p>
            <a:r>
              <a:rPr lang="en-US" altLang="zh-CN" sz="1400" b="1" dirty="0">
                <a:latin typeface="????"/>
              </a:rPr>
              <a:t>【</a:t>
            </a:r>
            <a:r>
              <a:rPr lang="zh-CN" altLang="en-US" sz="1400" b="1" dirty="0">
                <a:latin typeface="????"/>
              </a:rPr>
              <a:t>方案</a:t>
            </a:r>
            <a:r>
              <a:rPr lang="en-US" altLang="zh-CN" sz="1400" b="1" dirty="0">
                <a:latin typeface="????"/>
              </a:rPr>
              <a:t>】</a:t>
            </a:r>
            <a:r>
              <a:rPr lang="zh-CN" altLang="en-US" sz="1400" b="1" dirty="0">
                <a:latin typeface="????"/>
              </a:rPr>
              <a:t>提出：</a:t>
            </a:r>
            <a:r>
              <a:rPr lang="zh-CN" altLang="en-US" sz="1400" dirty="0" smtClean="0">
                <a:latin typeface="????"/>
              </a:rPr>
              <a:t>党员</a:t>
            </a:r>
            <a:r>
              <a:rPr lang="zh-CN" altLang="en-US" sz="1400" dirty="0">
                <a:latin typeface="????"/>
              </a:rPr>
              <a:t>人数较多的党支部，个人自评和党员互评可分党小组进行</a:t>
            </a:r>
            <a:endParaRPr lang="zh-CN" altLang="en-US" sz="1400" dirty="0"/>
          </a:p>
        </p:txBody>
      </p:sp>
      <p:sp>
        <p:nvSpPr>
          <p:cNvPr id="102" name="矩形 101"/>
          <p:cNvSpPr/>
          <p:nvPr/>
        </p:nvSpPr>
        <p:spPr>
          <a:xfrm>
            <a:off x="323528" y="2382293"/>
            <a:ext cx="4106732" cy="39625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t>召开全体党员会议，组织党员开展民主评议</a:t>
            </a:r>
            <a:endParaRPr lang="zh-CN" altLang="en-US" sz="1600" b="1" dirty="0">
              <a:solidFill>
                <a:schemeClr val="bg1"/>
              </a:solidFill>
            </a:endParaRPr>
          </a:p>
        </p:txBody>
      </p:sp>
      <p:sp>
        <p:nvSpPr>
          <p:cNvPr id="104" name="矩形 103"/>
          <p:cNvSpPr/>
          <p:nvPr/>
        </p:nvSpPr>
        <p:spPr>
          <a:xfrm>
            <a:off x="323528" y="2849239"/>
            <a:ext cx="5724680" cy="12941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12" name="矩形 111"/>
          <p:cNvSpPr/>
          <p:nvPr/>
        </p:nvSpPr>
        <p:spPr>
          <a:xfrm>
            <a:off x="4494128" y="2382293"/>
            <a:ext cx="1535998" cy="396258"/>
          </a:xfrm>
          <a:prstGeom prst="rect">
            <a:avLst/>
          </a:prstGeom>
          <a:solidFill>
            <a:schemeClr val="tx1">
              <a:lumMod val="75000"/>
              <a:lumOff val="2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rPr>
              <a:t>以支部为单位</a:t>
            </a:r>
            <a:endParaRPr lang="zh-CN" altLang="en-US" sz="1600" b="1" dirty="0">
              <a:solidFill>
                <a:schemeClr val="bg1"/>
              </a:solidFill>
            </a:endParaRPr>
          </a:p>
        </p:txBody>
      </p:sp>
      <p:sp>
        <p:nvSpPr>
          <p:cNvPr id="3" name="矩形 2"/>
          <p:cNvSpPr/>
          <p:nvPr/>
        </p:nvSpPr>
        <p:spPr>
          <a:xfrm>
            <a:off x="1032718" y="3651870"/>
            <a:ext cx="4981814" cy="461665"/>
          </a:xfrm>
          <a:prstGeom prst="rect">
            <a:avLst/>
          </a:prstGeom>
        </p:spPr>
        <p:txBody>
          <a:bodyPr wrap="square">
            <a:spAutoFit/>
          </a:bodyPr>
          <a:lstStyle/>
          <a:p>
            <a:r>
              <a:rPr lang="zh-CN" altLang="en-US" sz="1200" dirty="0"/>
              <a:t>党支部综合民主评议情况和党员日常表现，确定评议等次，对优秀党员予以表扬；对有不合格表现的</a:t>
            </a:r>
            <a:r>
              <a:rPr lang="zh-CN" altLang="en-US" sz="1200" dirty="0" smtClean="0"/>
              <a:t>党员，区别情况给予</a:t>
            </a:r>
            <a:r>
              <a:rPr lang="zh-CN" altLang="en-US" sz="1200" dirty="0"/>
              <a:t>组织处置。</a:t>
            </a:r>
          </a:p>
        </p:txBody>
      </p:sp>
      <p:sp>
        <p:nvSpPr>
          <p:cNvPr id="4" name="矩形 3"/>
          <p:cNvSpPr/>
          <p:nvPr/>
        </p:nvSpPr>
        <p:spPr>
          <a:xfrm>
            <a:off x="1032718" y="2931790"/>
            <a:ext cx="5015490" cy="461665"/>
          </a:xfrm>
          <a:prstGeom prst="rect">
            <a:avLst/>
          </a:prstGeom>
        </p:spPr>
        <p:txBody>
          <a:bodyPr wrap="square">
            <a:spAutoFit/>
          </a:bodyPr>
          <a:lstStyle/>
          <a:p>
            <a:r>
              <a:rPr lang="zh-CN" altLang="en-US" sz="1200" dirty="0"/>
              <a:t>对照党员标准，按照个人自评、党员互评、民主测评、组织评定的</a:t>
            </a:r>
            <a:r>
              <a:rPr lang="zh-CN" altLang="en-US" sz="1200" dirty="0" smtClean="0"/>
              <a:t>程序进行评议</a:t>
            </a:r>
            <a:endParaRPr lang="zh-CN" altLang="en-US" sz="1200" dirty="0"/>
          </a:p>
        </p:txBody>
      </p:sp>
      <p:sp>
        <p:nvSpPr>
          <p:cNvPr id="7" name="矩形 6"/>
          <p:cNvSpPr/>
          <p:nvPr/>
        </p:nvSpPr>
        <p:spPr>
          <a:xfrm>
            <a:off x="1032718" y="3363838"/>
            <a:ext cx="4907434" cy="276999"/>
          </a:xfrm>
          <a:prstGeom prst="rect">
            <a:avLst/>
          </a:prstGeom>
        </p:spPr>
        <p:txBody>
          <a:bodyPr wrap="square">
            <a:spAutoFit/>
          </a:bodyPr>
          <a:lstStyle/>
          <a:p>
            <a:r>
              <a:rPr lang="zh-CN" altLang="en-US" sz="1200" dirty="0"/>
              <a:t>结合民主评议，支部班子成员要与每名党员谈心谈话</a:t>
            </a:r>
          </a:p>
        </p:txBody>
      </p:sp>
      <p:sp>
        <p:nvSpPr>
          <p:cNvPr id="8" name="矩形 7"/>
          <p:cNvSpPr/>
          <p:nvPr/>
        </p:nvSpPr>
        <p:spPr>
          <a:xfrm>
            <a:off x="611584" y="3009102"/>
            <a:ext cx="216000" cy="216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11584" y="3403930"/>
            <a:ext cx="216000" cy="216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11584" y="3774702"/>
            <a:ext cx="216000" cy="216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35"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extBox 45"/>
          <p:cNvSpPr txBox="1"/>
          <p:nvPr/>
        </p:nvSpPr>
        <p:spPr>
          <a:xfrm>
            <a:off x="7348143" y="2135046"/>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之四</a:t>
            </a:r>
            <a:endParaRPr lang="zh-CN" altLang="en-US" sz="2000" b="1" dirty="0">
              <a:latin typeface="Impact" panose="020B0806030902050204" pitchFamily="34" charset="0"/>
              <a:ea typeface="微软雅黑" pitchFamily="34" charset="-122"/>
            </a:endParaRPr>
          </a:p>
        </p:txBody>
      </p:sp>
      <p:sp>
        <p:nvSpPr>
          <p:cNvPr id="88" name="矩形 87"/>
          <p:cNvSpPr/>
          <p:nvPr/>
        </p:nvSpPr>
        <p:spPr>
          <a:xfrm>
            <a:off x="6876256" y="3558376"/>
            <a:ext cx="1415772"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民主评</a:t>
            </a:r>
            <a:r>
              <a:rPr lang="zh-CN" altLang="en-US" sz="2400" b="1" dirty="0">
                <a:latin typeface="微软雅黑" pitchFamily="34" charset="-122"/>
                <a:ea typeface="微软雅黑" pitchFamily="34" charset="-122"/>
              </a:rPr>
              <a:t>议</a:t>
            </a:r>
          </a:p>
        </p:txBody>
      </p:sp>
    </p:spTree>
    <p:extLst>
      <p:ext uri="{BB962C8B-B14F-4D97-AF65-F5344CB8AC3E}">
        <p14:creationId xmlns:p14="http://schemas.microsoft.com/office/powerpoint/2010/main" val="229726689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1500"/>
                                            <p:tgtEl>
                                              <p:spTgt spid="88"/>
                                            </p:tgtEl>
                                          </p:cBhvr>
                                        </p:animEffect>
                                        <p:anim calcmode="lin" valueType="num">
                                          <p:cBhvr>
                                            <p:cTn id="18" dur="1500" fill="hold"/>
                                            <p:tgtEl>
                                              <p:spTgt spid="88"/>
                                            </p:tgtEl>
                                            <p:attrNameLst>
                                              <p:attrName>ppt_x</p:attrName>
                                            </p:attrNameLst>
                                          </p:cBhvr>
                                          <p:tavLst>
                                            <p:tav tm="0">
                                              <p:val>
                                                <p:strVal val="#ppt_x"/>
                                              </p:val>
                                            </p:tav>
                                            <p:tav tm="100000">
                                              <p:val>
                                                <p:strVal val="#ppt_x"/>
                                              </p:val>
                                            </p:tav>
                                          </p:tavLst>
                                        </p:anim>
                                        <p:anim calcmode="lin" valueType="num">
                                          <p:cBhvr>
                                            <p:cTn id="19" dur="1500" fill="hold"/>
                                            <p:tgtEl>
                                              <p:spTgt spid="8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500" fill="hold"/>
                                            <p:tgtEl>
                                              <p:spTgt spid="58"/>
                                            </p:tgtEl>
                                            <p:attrNameLst>
                                              <p:attrName>ppt_w</p:attrName>
                                            </p:attrNameLst>
                                          </p:cBhvr>
                                          <p:tavLst>
                                            <p:tav tm="0">
                                              <p:val>
                                                <p:fltVal val="0"/>
                                              </p:val>
                                            </p:tav>
                                            <p:tav tm="100000">
                                              <p:val>
                                                <p:strVal val="#ppt_w"/>
                                              </p:val>
                                            </p:tav>
                                          </p:tavLst>
                                        </p:anim>
                                        <p:anim calcmode="lin" valueType="num">
                                          <p:cBhvr>
                                            <p:cTn id="24" dur="1500" fill="hold"/>
                                            <p:tgtEl>
                                              <p:spTgt spid="58"/>
                                            </p:tgtEl>
                                            <p:attrNameLst>
                                              <p:attrName>ppt_h</p:attrName>
                                            </p:attrNameLst>
                                          </p:cBhvr>
                                          <p:tavLst>
                                            <p:tav tm="0">
                                              <p:val>
                                                <p:fltVal val="0"/>
                                              </p:val>
                                            </p:tav>
                                            <p:tav tm="100000">
                                              <p:val>
                                                <p:strVal val="#ppt_h"/>
                                              </p:val>
                                            </p:tav>
                                          </p:tavLst>
                                        </p:anim>
                                        <p:animEffect transition="in" filter="fade">
                                          <p:cBhvr>
                                            <p:cTn id="25" dur="1500"/>
                                            <p:tgtEl>
                                              <p:spTgt spid="58"/>
                                            </p:tgtEl>
                                          </p:cBhvr>
                                        </p:animEffect>
                                      </p:childTnLst>
                                    </p:cTn>
                                  </p:par>
                                  <p:par>
                                    <p:cTn id="26" presetID="53" presetClass="entr" presetSubtype="16"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500" fill="hold"/>
                                            <p:tgtEl>
                                              <p:spTgt spid="70"/>
                                            </p:tgtEl>
                                            <p:attrNameLst>
                                              <p:attrName>ppt_w</p:attrName>
                                            </p:attrNameLst>
                                          </p:cBhvr>
                                          <p:tavLst>
                                            <p:tav tm="0">
                                              <p:val>
                                                <p:fltVal val="0"/>
                                              </p:val>
                                            </p:tav>
                                            <p:tav tm="100000">
                                              <p:val>
                                                <p:strVal val="#ppt_w"/>
                                              </p:val>
                                            </p:tav>
                                          </p:tavLst>
                                        </p:anim>
                                        <p:anim calcmode="lin" valueType="num">
                                          <p:cBhvr>
                                            <p:cTn id="29" dur="1500" fill="hold"/>
                                            <p:tgtEl>
                                              <p:spTgt spid="70"/>
                                            </p:tgtEl>
                                            <p:attrNameLst>
                                              <p:attrName>ppt_h</p:attrName>
                                            </p:attrNameLst>
                                          </p:cBhvr>
                                          <p:tavLst>
                                            <p:tav tm="0">
                                              <p:val>
                                                <p:fltVal val="0"/>
                                              </p:val>
                                            </p:tav>
                                            <p:tav tm="100000">
                                              <p:val>
                                                <p:strVal val="#ppt_h"/>
                                              </p:val>
                                            </p:tav>
                                          </p:tavLst>
                                        </p:anim>
                                        <p:animEffect transition="in" filter="fade">
                                          <p:cBhvr>
                                            <p:cTn id="30" dur="1500"/>
                                            <p:tgtEl>
                                              <p:spTgt spid="70"/>
                                            </p:tgtEl>
                                          </p:cBhvr>
                                        </p:animEffect>
                                      </p:childTnLst>
                                    </p:cTn>
                                  </p:par>
                                  <p:par>
                                    <p:cTn id="31" presetID="53" presetClass="entr" presetSubtype="16"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1500" fill="hold"/>
                                            <p:tgtEl>
                                              <p:spTgt spid="76"/>
                                            </p:tgtEl>
                                            <p:attrNameLst>
                                              <p:attrName>ppt_w</p:attrName>
                                            </p:attrNameLst>
                                          </p:cBhvr>
                                          <p:tavLst>
                                            <p:tav tm="0">
                                              <p:val>
                                                <p:fltVal val="0"/>
                                              </p:val>
                                            </p:tav>
                                            <p:tav tm="100000">
                                              <p:val>
                                                <p:strVal val="#ppt_w"/>
                                              </p:val>
                                            </p:tav>
                                          </p:tavLst>
                                        </p:anim>
                                        <p:anim calcmode="lin" valueType="num">
                                          <p:cBhvr>
                                            <p:cTn id="34" dur="1500" fill="hold"/>
                                            <p:tgtEl>
                                              <p:spTgt spid="76"/>
                                            </p:tgtEl>
                                            <p:attrNameLst>
                                              <p:attrName>ppt_h</p:attrName>
                                            </p:attrNameLst>
                                          </p:cBhvr>
                                          <p:tavLst>
                                            <p:tav tm="0">
                                              <p:val>
                                                <p:fltVal val="0"/>
                                              </p:val>
                                            </p:tav>
                                            <p:tav tm="100000">
                                              <p:val>
                                                <p:strVal val="#ppt_h"/>
                                              </p:val>
                                            </p:tav>
                                          </p:tavLst>
                                        </p:anim>
                                        <p:animEffect transition="in" filter="fade">
                                          <p:cBhvr>
                                            <p:cTn id="35" dur="1500"/>
                                            <p:tgtEl>
                                              <p:spTgt spid="76"/>
                                            </p:tgtEl>
                                          </p:cBhvr>
                                        </p:animEffect>
                                      </p:childTnLst>
                                    </p:cTn>
                                  </p:par>
                                  <p:par>
                                    <p:cTn id="36" presetID="53" presetClass="entr" presetSubtype="16"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1500" fill="hold"/>
                                            <p:tgtEl>
                                              <p:spTgt spid="82"/>
                                            </p:tgtEl>
                                            <p:attrNameLst>
                                              <p:attrName>ppt_w</p:attrName>
                                            </p:attrNameLst>
                                          </p:cBhvr>
                                          <p:tavLst>
                                            <p:tav tm="0">
                                              <p:val>
                                                <p:fltVal val="0"/>
                                              </p:val>
                                            </p:tav>
                                            <p:tav tm="100000">
                                              <p:val>
                                                <p:strVal val="#ppt_w"/>
                                              </p:val>
                                            </p:tav>
                                          </p:tavLst>
                                        </p:anim>
                                        <p:anim calcmode="lin" valueType="num">
                                          <p:cBhvr>
                                            <p:cTn id="39" dur="1500" fill="hold"/>
                                            <p:tgtEl>
                                              <p:spTgt spid="82"/>
                                            </p:tgtEl>
                                            <p:attrNameLst>
                                              <p:attrName>ppt_h</p:attrName>
                                            </p:attrNameLst>
                                          </p:cBhvr>
                                          <p:tavLst>
                                            <p:tav tm="0">
                                              <p:val>
                                                <p:fltVal val="0"/>
                                              </p:val>
                                            </p:tav>
                                            <p:tav tm="100000">
                                              <p:val>
                                                <p:strVal val="#ppt_h"/>
                                              </p:val>
                                            </p:tav>
                                          </p:tavLst>
                                        </p:anim>
                                        <p:animEffect transition="in" filter="fade">
                                          <p:cBhvr>
                                            <p:cTn id="40" dur="1500"/>
                                            <p:tgtEl>
                                              <p:spTgt spid="82"/>
                                            </p:tgtEl>
                                          </p:cBhvr>
                                        </p:animEffect>
                                      </p:childTnLst>
                                    </p:cTn>
                                  </p:par>
                                </p:childTnLst>
                              </p:cTn>
                            </p:par>
                            <p:par>
                              <p:cTn id="41" fill="hold">
                                <p:stCondLst>
                                  <p:cond delay="3000"/>
                                </p:stCondLst>
                                <p:childTnLst>
                                  <p:par>
                                    <p:cTn id="42" presetID="14" presetClass="entr" presetSubtype="10" fill="hold" grpId="0" nodeType="after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randombar(horizontal)">
                                          <p:cBhvr>
                                            <p:cTn id="44" dur="1500"/>
                                            <p:tgtEl>
                                              <p:spTgt spid="94"/>
                                            </p:tgtEl>
                                          </p:cBhvr>
                                        </p:animEffect>
                                      </p:childTnLst>
                                    </p:cTn>
                                  </p:par>
                                </p:childTnLst>
                              </p:cTn>
                            </p:par>
                            <p:par>
                              <p:cTn id="45" fill="hold">
                                <p:stCondLst>
                                  <p:cond delay="4500"/>
                                </p:stCondLst>
                                <p:childTnLst>
                                  <p:par>
                                    <p:cTn id="46" presetID="16" presetClass="entr" presetSubtype="37"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barn(outVertical)">
                                          <p:cBhvr>
                                            <p:cTn id="48" dur="1250"/>
                                            <p:tgtEl>
                                              <p:spTgt spid="102"/>
                                            </p:tgtEl>
                                          </p:cBhvr>
                                        </p:animEffect>
                                      </p:childTnLst>
                                    </p:cTn>
                                  </p:par>
                                </p:childTnLst>
                              </p:cTn>
                            </p:par>
                            <p:par>
                              <p:cTn id="49" fill="hold">
                                <p:stCondLst>
                                  <p:cond delay="5750"/>
                                </p:stCondLst>
                                <p:childTnLst>
                                  <p:par>
                                    <p:cTn id="50" presetID="31" presetClass="entr" presetSubtype="0" fill="hold" grpId="0" nodeType="after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1500" fill="hold"/>
                                            <p:tgtEl>
                                              <p:spTgt spid="112"/>
                                            </p:tgtEl>
                                            <p:attrNameLst>
                                              <p:attrName>ppt_w</p:attrName>
                                            </p:attrNameLst>
                                          </p:cBhvr>
                                          <p:tavLst>
                                            <p:tav tm="0">
                                              <p:val>
                                                <p:fltVal val="0"/>
                                              </p:val>
                                            </p:tav>
                                            <p:tav tm="100000">
                                              <p:val>
                                                <p:strVal val="#ppt_w"/>
                                              </p:val>
                                            </p:tav>
                                          </p:tavLst>
                                        </p:anim>
                                        <p:anim calcmode="lin" valueType="num">
                                          <p:cBhvr>
                                            <p:cTn id="53" dur="1500" fill="hold"/>
                                            <p:tgtEl>
                                              <p:spTgt spid="112"/>
                                            </p:tgtEl>
                                            <p:attrNameLst>
                                              <p:attrName>ppt_h</p:attrName>
                                            </p:attrNameLst>
                                          </p:cBhvr>
                                          <p:tavLst>
                                            <p:tav tm="0">
                                              <p:val>
                                                <p:fltVal val="0"/>
                                              </p:val>
                                            </p:tav>
                                            <p:tav tm="100000">
                                              <p:val>
                                                <p:strVal val="#ppt_h"/>
                                              </p:val>
                                            </p:tav>
                                          </p:tavLst>
                                        </p:anim>
                                        <p:anim calcmode="lin" valueType="num">
                                          <p:cBhvr>
                                            <p:cTn id="54" dur="1500" fill="hold"/>
                                            <p:tgtEl>
                                              <p:spTgt spid="112"/>
                                            </p:tgtEl>
                                            <p:attrNameLst>
                                              <p:attrName>style.rotation</p:attrName>
                                            </p:attrNameLst>
                                          </p:cBhvr>
                                          <p:tavLst>
                                            <p:tav tm="0">
                                              <p:val>
                                                <p:fltVal val="90"/>
                                              </p:val>
                                            </p:tav>
                                            <p:tav tm="100000">
                                              <p:val>
                                                <p:fltVal val="0"/>
                                              </p:val>
                                            </p:tav>
                                          </p:tavLst>
                                        </p:anim>
                                        <p:animEffect transition="in" filter="fade">
                                          <p:cBhvr>
                                            <p:cTn id="55" dur="1500"/>
                                            <p:tgtEl>
                                              <p:spTgt spid="112"/>
                                            </p:tgtEl>
                                          </p:cBhvr>
                                        </p:animEffect>
                                      </p:childTnLst>
                                    </p:cTn>
                                  </p:par>
                                </p:childTnLst>
                              </p:cTn>
                            </p:par>
                            <p:par>
                              <p:cTn id="56" fill="hold">
                                <p:stCondLst>
                                  <p:cond delay="7250"/>
                                </p:stCondLst>
                                <p:childTnLst>
                                  <p:par>
                                    <p:cTn id="57" presetID="2" presetClass="entr" presetSubtype="8" fill="hold" grpId="0" nodeType="afterEffect" p14:presetBounceEnd="33333">
                                      <p:stCondLst>
                                        <p:cond delay="0"/>
                                      </p:stCondLst>
                                      <p:childTnLst>
                                        <p:set>
                                          <p:cBhvr>
                                            <p:cTn id="58" dur="1" fill="hold">
                                              <p:stCondLst>
                                                <p:cond delay="0"/>
                                              </p:stCondLst>
                                            </p:cTn>
                                            <p:tgtEl>
                                              <p:spTgt spid="104"/>
                                            </p:tgtEl>
                                            <p:attrNameLst>
                                              <p:attrName>style.visibility</p:attrName>
                                            </p:attrNameLst>
                                          </p:cBhvr>
                                          <p:to>
                                            <p:strVal val="visible"/>
                                          </p:to>
                                        </p:set>
                                        <p:anim calcmode="lin" valueType="num" p14:bounceEnd="33333">
                                          <p:cBhvr additive="base">
                                            <p:cTn id="59" dur="1000" fill="hold"/>
                                            <p:tgtEl>
                                              <p:spTgt spid="104"/>
                                            </p:tgtEl>
                                            <p:attrNameLst>
                                              <p:attrName>ppt_x</p:attrName>
                                            </p:attrNameLst>
                                          </p:cBhvr>
                                          <p:tavLst>
                                            <p:tav tm="0">
                                              <p:val>
                                                <p:strVal val="0-#ppt_w/2"/>
                                              </p:val>
                                            </p:tav>
                                            <p:tav tm="100000">
                                              <p:val>
                                                <p:strVal val="#ppt_x"/>
                                              </p:val>
                                            </p:tav>
                                          </p:tavLst>
                                        </p:anim>
                                        <p:anim calcmode="lin" valueType="num" p14:bounceEnd="33333">
                                          <p:cBhvr additive="base">
                                            <p:cTn id="60" dur="1000" fill="hold"/>
                                            <p:tgtEl>
                                              <p:spTgt spid="104"/>
                                            </p:tgtEl>
                                            <p:attrNameLst>
                                              <p:attrName>ppt_y</p:attrName>
                                            </p:attrNameLst>
                                          </p:cBhvr>
                                          <p:tavLst>
                                            <p:tav tm="0">
                                              <p:val>
                                                <p:strVal val="#ppt_y"/>
                                              </p:val>
                                            </p:tav>
                                            <p:tav tm="100000">
                                              <p:val>
                                                <p:strVal val="#ppt_y"/>
                                              </p:val>
                                            </p:tav>
                                          </p:tavLst>
                                        </p:anim>
                                      </p:childTnLst>
                                    </p:cTn>
                                  </p:par>
                                </p:childTnLst>
                              </p:cTn>
                            </p:par>
                            <p:par>
                              <p:cTn id="61" fill="hold">
                                <p:stCondLst>
                                  <p:cond delay="8250"/>
                                </p:stCondLst>
                                <p:childTnLst>
                                  <p:par>
                                    <p:cTn id="62" presetID="42"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250"/>
                                            <p:tgtEl>
                                              <p:spTgt spid="8"/>
                                            </p:tgtEl>
                                          </p:cBhvr>
                                        </p:animEffect>
                                        <p:anim calcmode="lin" valueType="num">
                                          <p:cBhvr>
                                            <p:cTn id="65" dur="1250" fill="hold"/>
                                            <p:tgtEl>
                                              <p:spTgt spid="8"/>
                                            </p:tgtEl>
                                            <p:attrNameLst>
                                              <p:attrName>ppt_x</p:attrName>
                                            </p:attrNameLst>
                                          </p:cBhvr>
                                          <p:tavLst>
                                            <p:tav tm="0">
                                              <p:val>
                                                <p:strVal val="#ppt_x"/>
                                              </p:val>
                                            </p:tav>
                                            <p:tav tm="100000">
                                              <p:val>
                                                <p:strVal val="#ppt_x"/>
                                              </p:val>
                                            </p:tav>
                                          </p:tavLst>
                                        </p:anim>
                                        <p:anim calcmode="lin" valueType="num">
                                          <p:cBhvr>
                                            <p:cTn id="66" dur="1250" fill="hold"/>
                                            <p:tgtEl>
                                              <p:spTgt spid="8"/>
                                            </p:tgtEl>
                                            <p:attrNameLst>
                                              <p:attrName>ppt_y</p:attrName>
                                            </p:attrNameLst>
                                          </p:cBhvr>
                                          <p:tavLst>
                                            <p:tav tm="0">
                                              <p:val>
                                                <p:strVal val="#ppt_y+.1"/>
                                              </p:val>
                                            </p:tav>
                                            <p:tav tm="100000">
                                              <p:val>
                                                <p:strVal val="#ppt_y"/>
                                              </p:val>
                                            </p:tav>
                                          </p:tavLst>
                                        </p:anim>
                                      </p:childTnLst>
                                    </p:cTn>
                                  </p:par>
                                </p:childTnLst>
                              </p:cTn>
                            </p:par>
                            <p:par>
                              <p:cTn id="67" fill="hold">
                                <p:stCondLst>
                                  <p:cond delay="9500"/>
                                </p:stCondLst>
                                <p:childTnLst>
                                  <p:par>
                                    <p:cTn id="68" presetID="14" presetClass="entr" presetSubtype="10"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randombar(horizontal)">
                                          <p:cBhvr>
                                            <p:cTn id="70" dur="750"/>
                                            <p:tgtEl>
                                              <p:spTgt spid="4"/>
                                            </p:tgtEl>
                                          </p:cBhvr>
                                        </p:animEffect>
                                      </p:childTnLst>
                                    </p:cTn>
                                  </p:par>
                                </p:childTnLst>
                              </p:cTn>
                            </p:par>
                            <p:par>
                              <p:cTn id="71" fill="hold">
                                <p:stCondLst>
                                  <p:cond delay="10250"/>
                                </p:stCondLst>
                                <p:childTnLst>
                                  <p:par>
                                    <p:cTn id="72" presetID="42" presetClass="entr" presetSubtype="0" fill="hold" grpId="0" nodeType="afterEffect">
                                      <p:stCondLst>
                                        <p:cond delay="0"/>
                                      </p:stCondLst>
                                      <p:childTnLst>
                                        <p:set>
                                          <p:cBhvr>
                                            <p:cTn id="73" dur="1" fill="hold">
                                              <p:stCondLst>
                                                <p:cond delay="0"/>
                                              </p:stCondLst>
                                            </p:cTn>
                                            <p:tgtEl>
                                              <p:spTgt spid="95"/>
                                            </p:tgtEl>
                                            <p:attrNameLst>
                                              <p:attrName>style.visibility</p:attrName>
                                            </p:attrNameLst>
                                          </p:cBhvr>
                                          <p:to>
                                            <p:strVal val="visible"/>
                                          </p:to>
                                        </p:set>
                                        <p:animEffect transition="in" filter="fade">
                                          <p:cBhvr>
                                            <p:cTn id="74" dur="1250"/>
                                            <p:tgtEl>
                                              <p:spTgt spid="95"/>
                                            </p:tgtEl>
                                          </p:cBhvr>
                                        </p:animEffect>
                                        <p:anim calcmode="lin" valueType="num">
                                          <p:cBhvr>
                                            <p:cTn id="75" dur="1250" fill="hold"/>
                                            <p:tgtEl>
                                              <p:spTgt spid="95"/>
                                            </p:tgtEl>
                                            <p:attrNameLst>
                                              <p:attrName>ppt_x</p:attrName>
                                            </p:attrNameLst>
                                          </p:cBhvr>
                                          <p:tavLst>
                                            <p:tav tm="0">
                                              <p:val>
                                                <p:strVal val="#ppt_x"/>
                                              </p:val>
                                            </p:tav>
                                            <p:tav tm="100000">
                                              <p:val>
                                                <p:strVal val="#ppt_x"/>
                                              </p:val>
                                            </p:tav>
                                          </p:tavLst>
                                        </p:anim>
                                        <p:anim calcmode="lin" valueType="num">
                                          <p:cBhvr>
                                            <p:cTn id="76" dur="1250" fill="hold"/>
                                            <p:tgtEl>
                                              <p:spTgt spid="95"/>
                                            </p:tgtEl>
                                            <p:attrNameLst>
                                              <p:attrName>ppt_y</p:attrName>
                                            </p:attrNameLst>
                                          </p:cBhvr>
                                          <p:tavLst>
                                            <p:tav tm="0">
                                              <p:val>
                                                <p:strVal val="#ppt_y+.1"/>
                                              </p:val>
                                            </p:tav>
                                            <p:tav tm="100000">
                                              <p:val>
                                                <p:strVal val="#ppt_y"/>
                                              </p:val>
                                            </p:tav>
                                          </p:tavLst>
                                        </p:anim>
                                      </p:childTnLst>
                                    </p:cTn>
                                  </p:par>
                                </p:childTnLst>
                              </p:cTn>
                            </p:par>
                            <p:par>
                              <p:cTn id="77" fill="hold">
                                <p:stCondLst>
                                  <p:cond delay="11500"/>
                                </p:stCondLst>
                                <p:childTnLst>
                                  <p:par>
                                    <p:cTn id="78" presetID="14" presetClass="entr" presetSubtype="1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randombar(horizontal)">
                                          <p:cBhvr>
                                            <p:cTn id="80" dur="750"/>
                                            <p:tgtEl>
                                              <p:spTgt spid="7"/>
                                            </p:tgtEl>
                                          </p:cBhvr>
                                        </p:animEffect>
                                      </p:childTnLst>
                                    </p:cTn>
                                  </p:par>
                                </p:childTnLst>
                              </p:cTn>
                            </p:par>
                            <p:par>
                              <p:cTn id="81" fill="hold">
                                <p:stCondLst>
                                  <p:cond delay="12250"/>
                                </p:stCondLst>
                                <p:childTnLst>
                                  <p:par>
                                    <p:cTn id="82" presetID="42" presetClass="entr" presetSubtype="0" fill="hold" grpId="0" nodeType="after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1250"/>
                                            <p:tgtEl>
                                              <p:spTgt spid="96"/>
                                            </p:tgtEl>
                                          </p:cBhvr>
                                        </p:animEffect>
                                        <p:anim calcmode="lin" valueType="num">
                                          <p:cBhvr>
                                            <p:cTn id="85" dur="1250" fill="hold"/>
                                            <p:tgtEl>
                                              <p:spTgt spid="96"/>
                                            </p:tgtEl>
                                            <p:attrNameLst>
                                              <p:attrName>ppt_x</p:attrName>
                                            </p:attrNameLst>
                                          </p:cBhvr>
                                          <p:tavLst>
                                            <p:tav tm="0">
                                              <p:val>
                                                <p:strVal val="#ppt_x"/>
                                              </p:val>
                                            </p:tav>
                                            <p:tav tm="100000">
                                              <p:val>
                                                <p:strVal val="#ppt_x"/>
                                              </p:val>
                                            </p:tav>
                                          </p:tavLst>
                                        </p:anim>
                                        <p:anim calcmode="lin" valueType="num">
                                          <p:cBhvr>
                                            <p:cTn id="86" dur="1250" fill="hold"/>
                                            <p:tgtEl>
                                              <p:spTgt spid="96"/>
                                            </p:tgtEl>
                                            <p:attrNameLst>
                                              <p:attrName>ppt_y</p:attrName>
                                            </p:attrNameLst>
                                          </p:cBhvr>
                                          <p:tavLst>
                                            <p:tav tm="0">
                                              <p:val>
                                                <p:strVal val="#ppt_y+.1"/>
                                              </p:val>
                                            </p:tav>
                                            <p:tav tm="100000">
                                              <p:val>
                                                <p:strVal val="#ppt_y"/>
                                              </p:val>
                                            </p:tav>
                                          </p:tavLst>
                                        </p:anim>
                                      </p:childTnLst>
                                    </p:cTn>
                                  </p:par>
                                </p:childTnLst>
                              </p:cTn>
                            </p:par>
                            <p:par>
                              <p:cTn id="87" fill="hold">
                                <p:stCondLst>
                                  <p:cond delay="13500"/>
                                </p:stCondLst>
                                <p:childTnLst>
                                  <p:par>
                                    <p:cTn id="88" presetID="14" presetClass="entr" presetSubtype="1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randombar(horizontal)">
                                          <p:cBhvr>
                                            <p:cTn id="90" dur="750"/>
                                            <p:tgtEl>
                                              <p:spTgt spid="3"/>
                                            </p:tgtEl>
                                          </p:cBhvr>
                                        </p:animEffect>
                                      </p:childTnLst>
                                    </p:cTn>
                                  </p:par>
                                </p:childTnLst>
                              </p:cTn>
                            </p:par>
                            <p:par>
                              <p:cTn id="91" fill="hold">
                                <p:stCondLst>
                                  <p:cond delay="14250"/>
                                </p:stCondLst>
                                <p:childTnLst>
                                  <p:par>
                                    <p:cTn id="92" presetID="1" presetClass="entr" presetSubtype="0" fill="hold" grpId="0" nodeType="afterEffect">
                                      <p:stCondLst>
                                        <p:cond delay="0"/>
                                      </p:stCondLst>
                                      <p:iterate type="lt">
                                        <p:tmAbs val="80"/>
                                      </p:iterate>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1" grpId="0"/>
          <p:bldP spid="102" grpId="0" animBg="1"/>
          <p:bldP spid="104" grpId="0" animBg="1"/>
          <p:bldP spid="112" grpId="0" animBg="1"/>
          <p:bldP spid="3" grpId="0"/>
          <p:bldP spid="4" grpId="0"/>
          <p:bldP spid="7" grpId="0"/>
          <p:bldP spid="8" grpId="0" animBg="1"/>
          <p:bldP spid="95" grpId="0" animBg="1"/>
          <p:bldP spid="96" grpId="0" animBg="1"/>
          <p:bldP spid="65"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1500"/>
                                            <p:tgtEl>
                                              <p:spTgt spid="88"/>
                                            </p:tgtEl>
                                          </p:cBhvr>
                                        </p:animEffect>
                                        <p:anim calcmode="lin" valueType="num">
                                          <p:cBhvr>
                                            <p:cTn id="18" dur="1500" fill="hold"/>
                                            <p:tgtEl>
                                              <p:spTgt spid="88"/>
                                            </p:tgtEl>
                                            <p:attrNameLst>
                                              <p:attrName>ppt_x</p:attrName>
                                            </p:attrNameLst>
                                          </p:cBhvr>
                                          <p:tavLst>
                                            <p:tav tm="0">
                                              <p:val>
                                                <p:strVal val="#ppt_x"/>
                                              </p:val>
                                            </p:tav>
                                            <p:tav tm="100000">
                                              <p:val>
                                                <p:strVal val="#ppt_x"/>
                                              </p:val>
                                            </p:tav>
                                          </p:tavLst>
                                        </p:anim>
                                        <p:anim calcmode="lin" valueType="num">
                                          <p:cBhvr>
                                            <p:cTn id="19" dur="1500" fill="hold"/>
                                            <p:tgtEl>
                                              <p:spTgt spid="8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500" fill="hold"/>
                                            <p:tgtEl>
                                              <p:spTgt spid="58"/>
                                            </p:tgtEl>
                                            <p:attrNameLst>
                                              <p:attrName>ppt_w</p:attrName>
                                            </p:attrNameLst>
                                          </p:cBhvr>
                                          <p:tavLst>
                                            <p:tav tm="0">
                                              <p:val>
                                                <p:fltVal val="0"/>
                                              </p:val>
                                            </p:tav>
                                            <p:tav tm="100000">
                                              <p:val>
                                                <p:strVal val="#ppt_w"/>
                                              </p:val>
                                            </p:tav>
                                          </p:tavLst>
                                        </p:anim>
                                        <p:anim calcmode="lin" valueType="num">
                                          <p:cBhvr>
                                            <p:cTn id="24" dur="1500" fill="hold"/>
                                            <p:tgtEl>
                                              <p:spTgt spid="58"/>
                                            </p:tgtEl>
                                            <p:attrNameLst>
                                              <p:attrName>ppt_h</p:attrName>
                                            </p:attrNameLst>
                                          </p:cBhvr>
                                          <p:tavLst>
                                            <p:tav tm="0">
                                              <p:val>
                                                <p:fltVal val="0"/>
                                              </p:val>
                                            </p:tav>
                                            <p:tav tm="100000">
                                              <p:val>
                                                <p:strVal val="#ppt_h"/>
                                              </p:val>
                                            </p:tav>
                                          </p:tavLst>
                                        </p:anim>
                                        <p:animEffect transition="in" filter="fade">
                                          <p:cBhvr>
                                            <p:cTn id="25" dur="1500"/>
                                            <p:tgtEl>
                                              <p:spTgt spid="58"/>
                                            </p:tgtEl>
                                          </p:cBhvr>
                                        </p:animEffect>
                                      </p:childTnLst>
                                    </p:cTn>
                                  </p:par>
                                  <p:par>
                                    <p:cTn id="26" presetID="53" presetClass="entr" presetSubtype="16"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500" fill="hold"/>
                                            <p:tgtEl>
                                              <p:spTgt spid="70"/>
                                            </p:tgtEl>
                                            <p:attrNameLst>
                                              <p:attrName>ppt_w</p:attrName>
                                            </p:attrNameLst>
                                          </p:cBhvr>
                                          <p:tavLst>
                                            <p:tav tm="0">
                                              <p:val>
                                                <p:fltVal val="0"/>
                                              </p:val>
                                            </p:tav>
                                            <p:tav tm="100000">
                                              <p:val>
                                                <p:strVal val="#ppt_w"/>
                                              </p:val>
                                            </p:tav>
                                          </p:tavLst>
                                        </p:anim>
                                        <p:anim calcmode="lin" valueType="num">
                                          <p:cBhvr>
                                            <p:cTn id="29" dur="1500" fill="hold"/>
                                            <p:tgtEl>
                                              <p:spTgt spid="70"/>
                                            </p:tgtEl>
                                            <p:attrNameLst>
                                              <p:attrName>ppt_h</p:attrName>
                                            </p:attrNameLst>
                                          </p:cBhvr>
                                          <p:tavLst>
                                            <p:tav tm="0">
                                              <p:val>
                                                <p:fltVal val="0"/>
                                              </p:val>
                                            </p:tav>
                                            <p:tav tm="100000">
                                              <p:val>
                                                <p:strVal val="#ppt_h"/>
                                              </p:val>
                                            </p:tav>
                                          </p:tavLst>
                                        </p:anim>
                                        <p:animEffect transition="in" filter="fade">
                                          <p:cBhvr>
                                            <p:cTn id="30" dur="1500"/>
                                            <p:tgtEl>
                                              <p:spTgt spid="70"/>
                                            </p:tgtEl>
                                          </p:cBhvr>
                                        </p:animEffect>
                                      </p:childTnLst>
                                    </p:cTn>
                                  </p:par>
                                  <p:par>
                                    <p:cTn id="31" presetID="53" presetClass="entr" presetSubtype="16"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1500" fill="hold"/>
                                            <p:tgtEl>
                                              <p:spTgt spid="76"/>
                                            </p:tgtEl>
                                            <p:attrNameLst>
                                              <p:attrName>ppt_w</p:attrName>
                                            </p:attrNameLst>
                                          </p:cBhvr>
                                          <p:tavLst>
                                            <p:tav tm="0">
                                              <p:val>
                                                <p:fltVal val="0"/>
                                              </p:val>
                                            </p:tav>
                                            <p:tav tm="100000">
                                              <p:val>
                                                <p:strVal val="#ppt_w"/>
                                              </p:val>
                                            </p:tav>
                                          </p:tavLst>
                                        </p:anim>
                                        <p:anim calcmode="lin" valueType="num">
                                          <p:cBhvr>
                                            <p:cTn id="34" dur="1500" fill="hold"/>
                                            <p:tgtEl>
                                              <p:spTgt spid="76"/>
                                            </p:tgtEl>
                                            <p:attrNameLst>
                                              <p:attrName>ppt_h</p:attrName>
                                            </p:attrNameLst>
                                          </p:cBhvr>
                                          <p:tavLst>
                                            <p:tav tm="0">
                                              <p:val>
                                                <p:fltVal val="0"/>
                                              </p:val>
                                            </p:tav>
                                            <p:tav tm="100000">
                                              <p:val>
                                                <p:strVal val="#ppt_h"/>
                                              </p:val>
                                            </p:tav>
                                          </p:tavLst>
                                        </p:anim>
                                        <p:animEffect transition="in" filter="fade">
                                          <p:cBhvr>
                                            <p:cTn id="35" dur="1500"/>
                                            <p:tgtEl>
                                              <p:spTgt spid="76"/>
                                            </p:tgtEl>
                                          </p:cBhvr>
                                        </p:animEffect>
                                      </p:childTnLst>
                                    </p:cTn>
                                  </p:par>
                                  <p:par>
                                    <p:cTn id="36" presetID="53" presetClass="entr" presetSubtype="16"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1500" fill="hold"/>
                                            <p:tgtEl>
                                              <p:spTgt spid="82"/>
                                            </p:tgtEl>
                                            <p:attrNameLst>
                                              <p:attrName>ppt_w</p:attrName>
                                            </p:attrNameLst>
                                          </p:cBhvr>
                                          <p:tavLst>
                                            <p:tav tm="0">
                                              <p:val>
                                                <p:fltVal val="0"/>
                                              </p:val>
                                            </p:tav>
                                            <p:tav tm="100000">
                                              <p:val>
                                                <p:strVal val="#ppt_w"/>
                                              </p:val>
                                            </p:tav>
                                          </p:tavLst>
                                        </p:anim>
                                        <p:anim calcmode="lin" valueType="num">
                                          <p:cBhvr>
                                            <p:cTn id="39" dur="1500" fill="hold"/>
                                            <p:tgtEl>
                                              <p:spTgt spid="82"/>
                                            </p:tgtEl>
                                            <p:attrNameLst>
                                              <p:attrName>ppt_h</p:attrName>
                                            </p:attrNameLst>
                                          </p:cBhvr>
                                          <p:tavLst>
                                            <p:tav tm="0">
                                              <p:val>
                                                <p:fltVal val="0"/>
                                              </p:val>
                                            </p:tav>
                                            <p:tav tm="100000">
                                              <p:val>
                                                <p:strVal val="#ppt_h"/>
                                              </p:val>
                                            </p:tav>
                                          </p:tavLst>
                                        </p:anim>
                                        <p:animEffect transition="in" filter="fade">
                                          <p:cBhvr>
                                            <p:cTn id="40" dur="1500"/>
                                            <p:tgtEl>
                                              <p:spTgt spid="82"/>
                                            </p:tgtEl>
                                          </p:cBhvr>
                                        </p:animEffect>
                                      </p:childTnLst>
                                    </p:cTn>
                                  </p:par>
                                </p:childTnLst>
                              </p:cTn>
                            </p:par>
                            <p:par>
                              <p:cTn id="41" fill="hold">
                                <p:stCondLst>
                                  <p:cond delay="3000"/>
                                </p:stCondLst>
                                <p:childTnLst>
                                  <p:par>
                                    <p:cTn id="42" presetID="14" presetClass="entr" presetSubtype="10" fill="hold" grpId="0" nodeType="after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randombar(horizontal)">
                                          <p:cBhvr>
                                            <p:cTn id="44" dur="1500"/>
                                            <p:tgtEl>
                                              <p:spTgt spid="94"/>
                                            </p:tgtEl>
                                          </p:cBhvr>
                                        </p:animEffect>
                                      </p:childTnLst>
                                    </p:cTn>
                                  </p:par>
                                </p:childTnLst>
                              </p:cTn>
                            </p:par>
                            <p:par>
                              <p:cTn id="45" fill="hold">
                                <p:stCondLst>
                                  <p:cond delay="4500"/>
                                </p:stCondLst>
                                <p:childTnLst>
                                  <p:par>
                                    <p:cTn id="46" presetID="16" presetClass="entr" presetSubtype="37"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barn(outVertical)">
                                          <p:cBhvr>
                                            <p:cTn id="48" dur="1250"/>
                                            <p:tgtEl>
                                              <p:spTgt spid="102"/>
                                            </p:tgtEl>
                                          </p:cBhvr>
                                        </p:animEffect>
                                      </p:childTnLst>
                                    </p:cTn>
                                  </p:par>
                                </p:childTnLst>
                              </p:cTn>
                            </p:par>
                            <p:par>
                              <p:cTn id="49" fill="hold">
                                <p:stCondLst>
                                  <p:cond delay="5750"/>
                                </p:stCondLst>
                                <p:childTnLst>
                                  <p:par>
                                    <p:cTn id="50" presetID="31" presetClass="entr" presetSubtype="0" fill="hold" grpId="0" nodeType="after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1500" fill="hold"/>
                                            <p:tgtEl>
                                              <p:spTgt spid="112"/>
                                            </p:tgtEl>
                                            <p:attrNameLst>
                                              <p:attrName>ppt_w</p:attrName>
                                            </p:attrNameLst>
                                          </p:cBhvr>
                                          <p:tavLst>
                                            <p:tav tm="0">
                                              <p:val>
                                                <p:fltVal val="0"/>
                                              </p:val>
                                            </p:tav>
                                            <p:tav tm="100000">
                                              <p:val>
                                                <p:strVal val="#ppt_w"/>
                                              </p:val>
                                            </p:tav>
                                          </p:tavLst>
                                        </p:anim>
                                        <p:anim calcmode="lin" valueType="num">
                                          <p:cBhvr>
                                            <p:cTn id="53" dur="1500" fill="hold"/>
                                            <p:tgtEl>
                                              <p:spTgt spid="112"/>
                                            </p:tgtEl>
                                            <p:attrNameLst>
                                              <p:attrName>ppt_h</p:attrName>
                                            </p:attrNameLst>
                                          </p:cBhvr>
                                          <p:tavLst>
                                            <p:tav tm="0">
                                              <p:val>
                                                <p:fltVal val="0"/>
                                              </p:val>
                                            </p:tav>
                                            <p:tav tm="100000">
                                              <p:val>
                                                <p:strVal val="#ppt_h"/>
                                              </p:val>
                                            </p:tav>
                                          </p:tavLst>
                                        </p:anim>
                                        <p:anim calcmode="lin" valueType="num">
                                          <p:cBhvr>
                                            <p:cTn id="54" dur="1500" fill="hold"/>
                                            <p:tgtEl>
                                              <p:spTgt spid="112"/>
                                            </p:tgtEl>
                                            <p:attrNameLst>
                                              <p:attrName>style.rotation</p:attrName>
                                            </p:attrNameLst>
                                          </p:cBhvr>
                                          <p:tavLst>
                                            <p:tav tm="0">
                                              <p:val>
                                                <p:fltVal val="90"/>
                                              </p:val>
                                            </p:tav>
                                            <p:tav tm="100000">
                                              <p:val>
                                                <p:fltVal val="0"/>
                                              </p:val>
                                            </p:tav>
                                          </p:tavLst>
                                        </p:anim>
                                        <p:animEffect transition="in" filter="fade">
                                          <p:cBhvr>
                                            <p:cTn id="55" dur="1500"/>
                                            <p:tgtEl>
                                              <p:spTgt spid="112"/>
                                            </p:tgtEl>
                                          </p:cBhvr>
                                        </p:animEffect>
                                      </p:childTnLst>
                                    </p:cTn>
                                  </p:par>
                                </p:childTnLst>
                              </p:cTn>
                            </p:par>
                            <p:par>
                              <p:cTn id="56" fill="hold">
                                <p:stCondLst>
                                  <p:cond delay="7250"/>
                                </p:stCondLst>
                                <p:childTnLst>
                                  <p:par>
                                    <p:cTn id="57" presetID="2" presetClass="entr" presetSubtype="8" fill="hold" grpId="0" nodeType="afterEffect">
                                      <p:stCondLst>
                                        <p:cond delay="0"/>
                                      </p:stCondLst>
                                      <p:childTnLst>
                                        <p:set>
                                          <p:cBhvr>
                                            <p:cTn id="58" dur="1" fill="hold">
                                              <p:stCondLst>
                                                <p:cond delay="0"/>
                                              </p:stCondLst>
                                            </p:cTn>
                                            <p:tgtEl>
                                              <p:spTgt spid="104"/>
                                            </p:tgtEl>
                                            <p:attrNameLst>
                                              <p:attrName>style.visibility</p:attrName>
                                            </p:attrNameLst>
                                          </p:cBhvr>
                                          <p:to>
                                            <p:strVal val="visible"/>
                                          </p:to>
                                        </p:set>
                                        <p:anim calcmode="lin" valueType="num">
                                          <p:cBhvr additive="base">
                                            <p:cTn id="59" dur="1000" fill="hold"/>
                                            <p:tgtEl>
                                              <p:spTgt spid="104"/>
                                            </p:tgtEl>
                                            <p:attrNameLst>
                                              <p:attrName>ppt_x</p:attrName>
                                            </p:attrNameLst>
                                          </p:cBhvr>
                                          <p:tavLst>
                                            <p:tav tm="0">
                                              <p:val>
                                                <p:strVal val="0-#ppt_w/2"/>
                                              </p:val>
                                            </p:tav>
                                            <p:tav tm="100000">
                                              <p:val>
                                                <p:strVal val="#ppt_x"/>
                                              </p:val>
                                            </p:tav>
                                          </p:tavLst>
                                        </p:anim>
                                        <p:anim calcmode="lin" valueType="num">
                                          <p:cBhvr additive="base">
                                            <p:cTn id="60" dur="1000" fill="hold"/>
                                            <p:tgtEl>
                                              <p:spTgt spid="104"/>
                                            </p:tgtEl>
                                            <p:attrNameLst>
                                              <p:attrName>ppt_y</p:attrName>
                                            </p:attrNameLst>
                                          </p:cBhvr>
                                          <p:tavLst>
                                            <p:tav tm="0">
                                              <p:val>
                                                <p:strVal val="#ppt_y"/>
                                              </p:val>
                                            </p:tav>
                                            <p:tav tm="100000">
                                              <p:val>
                                                <p:strVal val="#ppt_y"/>
                                              </p:val>
                                            </p:tav>
                                          </p:tavLst>
                                        </p:anim>
                                      </p:childTnLst>
                                    </p:cTn>
                                  </p:par>
                                </p:childTnLst>
                              </p:cTn>
                            </p:par>
                            <p:par>
                              <p:cTn id="61" fill="hold">
                                <p:stCondLst>
                                  <p:cond delay="8250"/>
                                </p:stCondLst>
                                <p:childTnLst>
                                  <p:par>
                                    <p:cTn id="62" presetID="42"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250"/>
                                            <p:tgtEl>
                                              <p:spTgt spid="8"/>
                                            </p:tgtEl>
                                          </p:cBhvr>
                                        </p:animEffect>
                                        <p:anim calcmode="lin" valueType="num">
                                          <p:cBhvr>
                                            <p:cTn id="65" dur="1250" fill="hold"/>
                                            <p:tgtEl>
                                              <p:spTgt spid="8"/>
                                            </p:tgtEl>
                                            <p:attrNameLst>
                                              <p:attrName>ppt_x</p:attrName>
                                            </p:attrNameLst>
                                          </p:cBhvr>
                                          <p:tavLst>
                                            <p:tav tm="0">
                                              <p:val>
                                                <p:strVal val="#ppt_x"/>
                                              </p:val>
                                            </p:tav>
                                            <p:tav tm="100000">
                                              <p:val>
                                                <p:strVal val="#ppt_x"/>
                                              </p:val>
                                            </p:tav>
                                          </p:tavLst>
                                        </p:anim>
                                        <p:anim calcmode="lin" valueType="num">
                                          <p:cBhvr>
                                            <p:cTn id="66" dur="1250" fill="hold"/>
                                            <p:tgtEl>
                                              <p:spTgt spid="8"/>
                                            </p:tgtEl>
                                            <p:attrNameLst>
                                              <p:attrName>ppt_y</p:attrName>
                                            </p:attrNameLst>
                                          </p:cBhvr>
                                          <p:tavLst>
                                            <p:tav tm="0">
                                              <p:val>
                                                <p:strVal val="#ppt_y+.1"/>
                                              </p:val>
                                            </p:tav>
                                            <p:tav tm="100000">
                                              <p:val>
                                                <p:strVal val="#ppt_y"/>
                                              </p:val>
                                            </p:tav>
                                          </p:tavLst>
                                        </p:anim>
                                      </p:childTnLst>
                                    </p:cTn>
                                  </p:par>
                                </p:childTnLst>
                              </p:cTn>
                            </p:par>
                            <p:par>
                              <p:cTn id="67" fill="hold">
                                <p:stCondLst>
                                  <p:cond delay="9500"/>
                                </p:stCondLst>
                                <p:childTnLst>
                                  <p:par>
                                    <p:cTn id="68" presetID="14" presetClass="entr" presetSubtype="10"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randombar(horizontal)">
                                          <p:cBhvr>
                                            <p:cTn id="70" dur="750"/>
                                            <p:tgtEl>
                                              <p:spTgt spid="4"/>
                                            </p:tgtEl>
                                          </p:cBhvr>
                                        </p:animEffect>
                                      </p:childTnLst>
                                    </p:cTn>
                                  </p:par>
                                </p:childTnLst>
                              </p:cTn>
                            </p:par>
                            <p:par>
                              <p:cTn id="71" fill="hold">
                                <p:stCondLst>
                                  <p:cond delay="10250"/>
                                </p:stCondLst>
                                <p:childTnLst>
                                  <p:par>
                                    <p:cTn id="72" presetID="42" presetClass="entr" presetSubtype="0" fill="hold" grpId="0" nodeType="afterEffect">
                                      <p:stCondLst>
                                        <p:cond delay="0"/>
                                      </p:stCondLst>
                                      <p:childTnLst>
                                        <p:set>
                                          <p:cBhvr>
                                            <p:cTn id="73" dur="1" fill="hold">
                                              <p:stCondLst>
                                                <p:cond delay="0"/>
                                              </p:stCondLst>
                                            </p:cTn>
                                            <p:tgtEl>
                                              <p:spTgt spid="95"/>
                                            </p:tgtEl>
                                            <p:attrNameLst>
                                              <p:attrName>style.visibility</p:attrName>
                                            </p:attrNameLst>
                                          </p:cBhvr>
                                          <p:to>
                                            <p:strVal val="visible"/>
                                          </p:to>
                                        </p:set>
                                        <p:animEffect transition="in" filter="fade">
                                          <p:cBhvr>
                                            <p:cTn id="74" dur="1250"/>
                                            <p:tgtEl>
                                              <p:spTgt spid="95"/>
                                            </p:tgtEl>
                                          </p:cBhvr>
                                        </p:animEffect>
                                        <p:anim calcmode="lin" valueType="num">
                                          <p:cBhvr>
                                            <p:cTn id="75" dur="1250" fill="hold"/>
                                            <p:tgtEl>
                                              <p:spTgt spid="95"/>
                                            </p:tgtEl>
                                            <p:attrNameLst>
                                              <p:attrName>ppt_x</p:attrName>
                                            </p:attrNameLst>
                                          </p:cBhvr>
                                          <p:tavLst>
                                            <p:tav tm="0">
                                              <p:val>
                                                <p:strVal val="#ppt_x"/>
                                              </p:val>
                                            </p:tav>
                                            <p:tav tm="100000">
                                              <p:val>
                                                <p:strVal val="#ppt_x"/>
                                              </p:val>
                                            </p:tav>
                                          </p:tavLst>
                                        </p:anim>
                                        <p:anim calcmode="lin" valueType="num">
                                          <p:cBhvr>
                                            <p:cTn id="76" dur="1250" fill="hold"/>
                                            <p:tgtEl>
                                              <p:spTgt spid="95"/>
                                            </p:tgtEl>
                                            <p:attrNameLst>
                                              <p:attrName>ppt_y</p:attrName>
                                            </p:attrNameLst>
                                          </p:cBhvr>
                                          <p:tavLst>
                                            <p:tav tm="0">
                                              <p:val>
                                                <p:strVal val="#ppt_y+.1"/>
                                              </p:val>
                                            </p:tav>
                                            <p:tav tm="100000">
                                              <p:val>
                                                <p:strVal val="#ppt_y"/>
                                              </p:val>
                                            </p:tav>
                                          </p:tavLst>
                                        </p:anim>
                                      </p:childTnLst>
                                    </p:cTn>
                                  </p:par>
                                </p:childTnLst>
                              </p:cTn>
                            </p:par>
                            <p:par>
                              <p:cTn id="77" fill="hold">
                                <p:stCondLst>
                                  <p:cond delay="11500"/>
                                </p:stCondLst>
                                <p:childTnLst>
                                  <p:par>
                                    <p:cTn id="78" presetID="14" presetClass="entr" presetSubtype="1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randombar(horizontal)">
                                          <p:cBhvr>
                                            <p:cTn id="80" dur="750"/>
                                            <p:tgtEl>
                                              <p:spTgt spid="7"/>
                                            </p:tgtEl>
                                          </p:cBhvr>
                                        </p:animEffect>
                                      </p:childTnLst>
                                    </p:cTn>
                                  </p:par>
                                </p:childTnLst>
                              </p:cTn>
                            </p:par>
                            <p:par>
                              <p:cTn id="81" fill="hold">
                                <p:stCondLst>
                                  <p:cond delay="12250"/>
                                </p:stCondLst>
                                <p:childTnLst>
                                  <p:par>
                                    <p:cTn id="82" presetID="42" presetClass="entr" presetSubtype="0" fill="hold" grpId="0" nodeType="after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1250"/>
                                            <p:tgtEl>
                                              <p:spTgt spid="96"/>
                                            </p:tgtEl>
                                          </p:cBhvr>
                                        </p:animEffect>
                                        <p:anim calcmode="lin" valueType="num">
                                          <p:cBhvr>
                                            <p:cTn id="85" dur="1250" fill="hold"/>
                                            <p:tgtEl>
                                              <p:spTgt spid="96"/>
                                            </p:tgtEl>
                                            <p:attrNameLst>
                                              <p:attrName>ppt_x</p:attrName>
                                            </p:attrNameLst>
                                          </p:cBhvr>
                                          <p:tavLst>
                                            <p:tav tm="0">
                                              <p:val>
                                                <p:strVal val="#ppt_x"/>
                                              </p:val>
                                            </p:tav>
                                            <p:tav tm="100000">
                                              <p:val>
                                                <p:strVal val="#ppt_x"/>
                                              </p:val>
                                            </p:tav>
                                          </p:tavLst>
                                        </p:anim>
                                        <p:anim calcmode="lin" valueType="num">
                                          <p:cBhvr>
                                            <p:cTn id="86" dur="1250" fill="hold"/>
                                            <p:tgtEl>
                                              <p:spTgt spid="96"/>
                                            </p:tgtEl>
                                            <p:attrNameLst>
                                              <p:attrName>ppt_y</p:attrName>
                                            </p:attrNameLst>
                                          </p:cBhvr>
                                          <p:tavLst>
                                            <p:tav tm="0">
                                              <p:val>
                                                <p:strVal val="#ppt_y+.1"/>
                                              </p:val>
                                            </p:tav>
                                            <p:tav tm="100000">
                                              <p:val>
                                                <p:strVal val="#ppt_y"/>
                                              </p:val>
                                            </p:tav>
                                          </p:tavLst>
                                        </p:anim>
                                      </p:childTnLst>
                                    </p:cTn>
                                  </p:par>
                                </p:childTnLst>
                              </p:cTn>
                            </p:par>
                            <p:par>
                              <p:cTn id="87" fill="hold">
                                <p:stCondLst>
                                  <p:cond delay="13500"/>
                                </p:stCondLst>
                                <p:childTnLst>
                                  <p:par>
                                    <p:cTn id="88" presetID="14" presetClass="entr" presetSubtype="1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randombar(horizontal)">
                                          <p:cBhvr>
                                            <p:cTn id="90" dur="750"/>
                                            <p:tgtEl>
                                              <p:spTgt spid="3"/>
                                            </p:tgtEl>
                                          </p:cBhvr>
                                        </p:animEffect>
                                      </p:childTnLst>
                                    </p:cTn>
                                  </p:par>
                                </p:childTnLst>
                              </p:cTn>
                            </p:par>
                            <p:par>
                              <p:cTn id="91" fill="hold">
                                <p:stCondLst>
                                  <p:cond delay="14250"/>
                                </p:stCondLst>
                                <p:childTnLst>
                                  <p:par>
                                    <p:cTn id="92" presetID="1" presetClass="entr" presetSubtype="0" fill="hold" grpId="0" nodeType="afterEffect">
                                      <p:stCondLst>
                                        <p:cond delay="0"/>
                                      </p:stCondLst>
                                      <p:iterate type="lt">
                                        <p:tmAbs val="80"/>
                                      </p:iterate>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1" grpId="0"/>
          <p:bldP spid="102" grpId="0" animBg="1"/>
          <p:bldP spid="104" grpId="0" animBg="1"/>
          <p:bldP spid="112" grpId="0" animBg="1"/>
          <p:bldP spid="3" grpId="0"/>
          <p:bldP spid="4" grpId="0"/>
          <p:bldP spid="7" grpId="0"/>
          <p:bldP spid="8" grpId="0" animBg="1"/>
          <p:bldP spid="95" grpId="0" animBg="1"/>
          <p:bldP spid="96" grpId="0" animBg="1"/>
          <p:bldP spid="65" grpId="0"/>
          <p:bldP spid="8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两学一做</a:t>
            </a:r>
            <a:r>
              <a:rPr lang="zh-CN" altLang="en-US" dirty="0"/>
              <a:t>：</a:t>
            </a:r>
            <a:r>
              <a:rPr lang="zh-CN" altLang="en-US" dirty="0">
                <a:solidFill>
                  <a:schemeClr val="accent1"/>
                </a:solidFill>
              </a:rPr>
              <a:t>立足岗位作贡献</a:t>
            </a:r>
          </a:p>
        </p:txBody>
      </p:sp>
      <p:grpSp>
        <p:nvGrpSpPr>
          <p:cNvPr id="58" name="组合 57"/>
          <p:cNvGrpSpPr/>
          <p:nvPr/>
        </p:nvGrpSpPr>
        <p:grpSpPr>
          <a:xfrm>
            <a:off x="8163122" y="1347614"/>
            <a:ext cx="729358" cy="729358"/>
            <a:chOff x="7813429" y="1622304"/>
            <a:chExt cx="792000" cy="792000"/>
          </a:xfrm>
        </p:grpSpPr>
        <p:grpSp>
          <p:nvGrpSpPr>
            <p:cNvPr id="59" name="组合 5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7" name="矩形 6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8" name="直接连接符 6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献</a:t>
              </a:r>
              <a:endParaRPr lang="zh-CN" altLang="en-US" sz="3200" b="1" dirty="0">
                <a:solidFill>
                  <a:schemeClr val="accent1"/>
                </a:solidFill>
              </a:endParaRPr>
            </a:p>
          </p:txBody>
        </p:sp>
      </p:grpSp>
      <p:grpSp>
        <p:nvGrpSpPr>
          <p:cNvPr id="70" name="组合 69"/>
          <p:cNvGrpSpPr/>
          <p:nvPr/>
        </p:nvGrpSpPr>
        <p:grpSpPr>
          <a:xfrm>
            <a:off x="7368567" y="1347614"/>
            <a:ext cx="729358" cy="729358"/>
            <a:chOff x="7813429" y="1622304"/>
            <a:chExt cx="792000" cy="792000"/>
          </a:xfrm>
        </p:grpSpPr>
        <p:grpSp>
          <p:nvGrpSpPr>
            <p:cNvPr id="71" name="组合 7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3" name="矩形 7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4" name="直接连接符 7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49389" y="1700804"/>
              <a:ext cx="720080" cy="63499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贡</a:t>
              </a:r>
              <a:endParaRPr lang="zh-CN" altLang="en-US" sz="3200" b="1" dirty="0">
                <a:solidFill>
                  <a:schemeClr val="accent1"/>
                </a:solidFill>
              </a:endParaRPr>
            </a:p>
          </p:txBody>
        </p:sp>
      </p:grpSp>
      <p:grpSp>
        <p:nvGrpSpPr>
          <p:cNvPr id="76" name="组合 75"/>
          <p:cNvGrpSpPr/>
          <p:nvPr/>
        </p:nvGrpSpPr>
        <p:grpSpPr>
          <a:xfrm>
            <a:off x="6574012" y="1347614"/>
            <a:ext cx="729358" cy="729358"/>
            <a:chOff x="7813429" y="1622304"/>
            <a:chExt cx="792000" cy="792000"/>
          </a:xfrm>
        </p:grpSpPr>
        <p:grpSp>
          <p:nvGrpSpPr>
            <p:cNvPr id="77" name="组合 7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9" name="矩形 7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0" name="直接连接符 7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作</a:t>
              </a:r>
              <a:endParaRPr lang="zh-CN" altLang="en-US" sz="3200" b="1" dirty="0">
                <a:solidFill>
                  <a:schemeClr val="accent1"/>
                </a:solidFill>
              </a:endParaRPr>
            </a:p>
          </p:txBody>
        </p:sp>
      </p:grpSp>
      <p:sp>
        <p:nvSpPr>
          <p:cNvPr id="110" name="矩形 109"/>
          <p:cNvSpPr/>
          <p:nvPr/>
        </p:nvSpPr>
        <p:spPr>
          <a:xfrm>
            <a:off x="5092172" y="1718802"/>
            <a:ext cx="1368152" cy="369332"/>
          </a:xfrm>
          <a:prstGeom prst="rect">
            <a:avLst/>
          </a:prstGeom>
        </p:spPr>
        <p:txBody>
          <a:bodyPr wrap="square">
            <a:spAutoFit/>
          </a:bodyPr>
          <a:lstStyle/>
          <a:p>
            <a:pPr algn="ctr"/>
            <a:r>
              <a:rPr lang="zh-CN" altLang="en-US" b="1" dirty="0" smtClean="0"/>
              <a:t>立足岗位</a:t>
            </a:r>
            <a:endParaRPr lang="zh-CN" altLang="en-US" b="1" dirty="0"/>
          </a:p>
        </p:txBody>
      </p:sp>
      <p:sp>
        <p:nvSpPr>
          <p:cNvPr id="8" name="矩形 7"/>
          <p:cNvSpPr/>
          <p:nvPr/>
        </p:nvSpPr>
        <p:spPr>
          <a:xfrm>
            <a:off x="2987824" y="2457402"/>
            <a:ext cx="5724680" cy="307777"/>
          </a:xfrm>
          <a:prstGeom prst="rect">
            <a:avLst/>
          </a:prstGeom>
        </p:spPr>
        <p:txBody>
          <a:bodyPr wrap="square">
            <a:spAutoFit/>
          </a:bodyPr>
          <a:lstStyle/>
          <a:p>
            <a:r>
              <a:rPr lang="zh-CN" altLang="en-US" sz="1400" b="1" dirty="0">
                <a:solidFill>
                  <a:schemeClr val="accent1"/>
                </a:solidFill>
              </a:rPr>
              <a:t>农村、</a:t>
            </a:r>
            <a:r>
              <a:rPr lang="zh-CN" altLang="en-US" sz="1400" b="1" dirty="0" smtClean="0">
                <a:solidFill>
                  <a:schemeClr val="accent1"/>
                </a:solidFill>
              </a:rPr>
              <a:t>社区</a:t>
            </a:r>
            <a:r>
              <a:rPr lang="zh-CN" altLang="en-US" sz="1400" dirty="0" smtClean="0"/>
              <a:t>，</a:t>
            </a:r>
            <a:r>
              <a:rPr lang="zh-CN" altLang="en-US" sz="1200" dirty="0" smtClean="0"/>
              <a:t>重点</a:t>
            </a:r>
            <a:r>
              <a:rPr lang="zh-CN" altLang="en-US" sz="1200" dirty="0"/>
              <a:t>落实党员设岗定责和承诺践诺制度</a:t>
            </a:r>
          </a:p>
        </p:txBody>
      </p:sp>
      <p:sp>
        <p:nvSpPr>
          <p:cNvPr id="9" name="矩形 8"/>
          <p:cNvSpPr/>
          <p:nvPr/>
        </p:nvSpPr>
        <p:spPr>
          <a:xfrm>
            <a:off x="2987824" y="2753273"/>
            <a:ext cx="5832648" cy="307777"/>
          </a:xfrm>
          <a:prstGeom prst="rect">
            <a:avLst/>
          </a:prstGeom>
        </p:spPr>
        <p:txBody>
          <a:bodyPr wrap="square">
            <a:spAutoFit/>
          </a:bodyPr>
          <a:lstStyle/>
          <a:p>
            <a:r>
              <a:rPr lang="zh-CN" altLang="zh-CN" sz="1400" b="1" dirty="0" smtClean="0">
                <a:solidFill>
                  <a:schemeClr val="accent1"/>
                </a:solidFill>
              </a:rPr>
              <a:t>国有</a:t>
            </a:r>
            <a:r>
              <a:rPr lang="zh-CN" altLang="zh-CN" sz="1400" b="1" dirty="0">
                <a:solidFill>
                  <a:schemeClr val="accent1"/>
                </a:solidFill>
              </a:rPr>
              <a:t>企业和非公有制企业、社会组织</a:t>
            </a:r>
            <a:r>
              <a:rPr lang="zh-CN" altLang="zh-CN" sz="1200" dirty="0"/>
              <a:t>，重点落实党员示范岗和党员责任区制度</a:t>
            </a:r>
            <a:endParaRPr lang="zh-CN" altLang="en-US" sz="1200" dirty="0"/>
          </a:p>
        </p:txBody>
      </p:sp>
      <p:sp>
        <p:nvSpPr>
          <p:cNvPr id="10" name="矩形 9"/>
          <p:cNvSpPr/>
          <p:nvPr/>
        </p:nvSpPr>
        <p:spPr>
          <a:xfrm>
            <a:off x="2987824" y="3049144"/>
            <a:ext cx="5471141" cy="307777"/>
          </a:xfrm>
          <a:prstGeom prst="rect">
            <a:avLst/>
          </a:prstGeom>
        </p:spPr>
        <p:txBody>
          <a:bodyPr wrap="square">
            <a:spAutoFit/>
          </a:bodyPr>
          <a:lstStyle/>
          <a:p>
            <a:r>
              <a:rPr lang="zh-CN" altLang="en-US" sz="1400" b="1" dirty="0">
                <a:solidFill>
                  <a:schemeClr val="accent1"/>
                </a:solidFill>
              </a:rPr>
              <a:t>窗口单位和服务行业</a:t>
            </a:r>
            <a:r>
              <a:rPr lang="zh-CN" altLang="en-US" sz="1200" dirty="0"/>
              <a:t>，重点落实党员挂牌上岗、亮明身份制度</a:t>
            </a:r>
          </a:p>
        </p:txBody>
      </p:sp>
      <p:sp>
        <p:nvSpPr>
          <p:cNvPr id="12" name="矩形 11"/>
          <p:cNvSpPr/>
          <p:nvPr/>
        </p:nvSpPr>
        <p:spPr>
          <a:xfrm>
            <a:off x="2987824" y="3345015"/>
            <a:ext cx="6012160" cy="307777"/>
          </a:xfrm>
          <a:prstGeom prst="rect">
            <a:avLst/>
          </a:prstGeom>
        </p:spPr>
        <p:txBody>
          <a:bodyPr wrap="square">
            <a:spAutoFit/>
          </a:bodyPr>
          <a:lstStyle/>
          <a:p>
            <a:r>
              <a:rPr lang="zh-CN" altLang="zh-CN" sz="1400" b="1" dirty="0">
                <a:solidFill>
                  <a:schemeClr val="accent1"/>
                </a:solidFill>
              </a:rPr>
              <a:t>机关</a:t>
            </a:r>
            <a:r>
              <a:rPr lang="zh-CN" altLang="zh-CN" sz="1400" b="1" dirty="0" smtClean="0">
                <a:solidFill>
                  <a:schemeClr val="accent1"/>
                </a:solidFill>
              </a:rPr>
              <a:t>事业单位</a:t>
            </a:r>
            <a:r>
              <a:rPr lang="zh-CN" altLang="zh-CN" sz="1200" dirty="0" smtClean="0"/>
              <a:t>促进</a:t>
            </a:r>
            <a:r>
              <a:rPr lang="zh-CN" altLang="zh-CN" sz="1200" dirty="0"/>
              <a:t>党员模范履行岗位职责，</a:t>
            </a:r>
            <a:r>
              <a:rPr lang="zh-CN" altLang="zh-CN" sz="1200" dirty="0" smtClean="0"/>
              <a:t>落实到</a:t>
            </a:r>
            <a:r>
              <a:rPr lang="zh-CN" altLang="zh-CN" sz="1200" dirty="0"/>
              <a:t>社区报到、直接联系服务</a:t>
            </a:r>
            <a:r>
              <a:rPr lang="zh-CN" altLang="zh-CN" sz="1200" dirty="0" smtClean="0"/>
              <a:t>群众制度</a:t>
            </a:r>
            <a:endParaRPr lang="zh-CN" altLang="en-US" sz="1200" dirty="0"/>
          </a:p>
        </p:txBody>
      </p:sp>
      <p:sp>
        <p:nvSpPr>
          <p:cNvPr id="13" name="矩形 12"/>
          <p:cNvSpPr/>
          <p:nvPr/>
        </p:nvSpPr>
        <p:spPr>
          <a:xfrm>
            <a:off x="2987824" y="3681538"/>
            <a:ext cx="5652672" cy="307777"/>
          </a:xfrm>
          <a:prstGeom prst="rect">
            <a:avLst/>
          </a:prstGeom>
        </p:spPr>
        <p:txBody>
          <a:bodyPr wrap="square">
            <a:spAutoFit/>
          </a:bodyPr>
          <a:lstStyle/>
          <a:p>
            <a:r>
              <a:rPr lang="zh-CN" altLang="zh-CN" sz="1400" b="1" dirty="0">
                <a:solidFill>
                  <a:schemeClr val="accent1"/>
                </a:solidFill>
              </a:rPr>
              <a:t>学校</a:t>
            </a:r>
            <a:r>
              <a:rPr lang="zh-CN" altLang="zh-CN" sz="1400" dirty="0"/>
              <a:t>，</a:t>
            </a:r>
            <a:r>
              <a:rPr lang="zh-CN" altLang="zh-CN" sz="1200" dirty="0"/>
              <a:t>重点要求党员增强党的意识，自觉爱党护党为党，敬业修德，奉献社会</a:t>
            </a:r>
            <a:endParaRPr lang="zh-CN" altLang="en-US" sz="1200" dirty="0"/>
          </a:p>
        </p:txBody>
      </p:sp>
      <p:sp>
        <p:nvSpPr>
          <p:cNvPr id="14" name="矩形 13"/>
          <p:cNvSpPr/>
          <p:nvPr/>
        </p:nvSpPr>
        <p:spPr>
          <a:xfrm>
            <a:off x="2937958" y="4154096"/>
            <a:ext cx="5954521" cy="584775"/>
          </a:xfrm>
          <a:prstGeom prst="rect">
            <a:avLst/>
          </a:prstGeom>
          <a:solidFill>
            <a:schemeClr val="accent1"/>
          </a:solidFill>
          <a:ln>
            <a:solidFill>
              <a:schemeClr val="accent1"/>
            </a:solidFill>
          </a:ln>
        </p:spPr>
        <p:txBody>
          <a:bodyPr wrap="square">
            <a:spAutoFit/>
          </a:bodyPr>
          <a:lstStyle/>
          <a:p>
            <a:r>
              <a:rPr lang="zh-CN" altLang="zh-CN" sz="1600" b="1" dirty="0">
                <a:solidFill>
                  <a:schemeClr val="accent2">
                    <a:lumMod val="20000"/>
                    <a:lumOff val="80000"/>
                  </a:schemeClr>
                </a:solidFill>
              </a:rPr>
              <a:t>在纪念建党</a:t>
            </a:r>
            <a:r>
              <a:rPr lang="en-US" altLang="zh-CN" sz="1600" b="1" dirty="0">
                <a:solidFill>
                  <a:schemeClr val="accent2">
                    <a:lumMod val="20000"/>
                    <a:lumOff val="80000"/>
                  </a:schemeClr>
                </a:solidFill>
              </a:rPr>
              <a:t>95</a:t>
            </a:r>
            <a:r>
              <a:rPr lang="zh-CN" altLang="zh-CN" sz="1600" b="1" dirty="0">
                <a:solidFill>
                  <a:schemeClr val="accent2">
                    <a:lumMod val="20000"/>
                    <a:lumOff val="80000"/>
                  </a:schemeClr>
                </a:solidFill>
              </a:rPr>
              <a:t>周年活动中，评选表彰优秀共产党员、优秀党务工作者、先进基层党组织。</a:t>
            </a:r>
          </a:p>
        </p:txBody>
      </p:sp>
      <p:sp>
        <p:nvSpPr>
          <p:cNvPr id="111" name="矩形 110"/>
          <p:cNvSpPr/>
          <p:nvPr/>
        </p:nvSpPr>
        <p:spPr>
          <a:xfrm>
            <a:off x="2932831" y="2189115"/>
            <a:ext cx="5960220" cy="19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solidFill>
            </a:endParaRPr>
          </a:p>
        </p:txBody>
      </p:sp>
      <p:sp>
        <p:nvSpPr>
          <p:cNvPr id="15" name="矩形 14"/>
          <p:cNvSpPr/>
          <p:nvPr/>
        </p:nvSpPr>
        <p:spPr>
          <a:xfrm>
            <a:off x="8244408" y="2261123"/>
            <a:ext cx="543739" cy="523220"/>
          </a:xfrm>
          <a:prstGeom prst="rect">
            <a:avLst/>
          </a:prstGeom>
          <a:solidFill>
            <a:schemeClr val="accent1"/>
          </a:solidFill>
          <a:ln>
            <a:solidFill>
              <a:schemeClr val="accent1"/>
            </a:solidFill>
          </a:ln>
        </p:spPr>
        <p:txBody>
          <a:bodyPr wrap="none">
            <a:spAutoFit/>
          </a:bodyPr>
          <a:lstStyle/>
          <a:p>
            <a:r>
              <a:rPr lang="zh-CN" altLang="en-US" sz="1400" b="1" dirty="0" smtClean="0">
                <a:solidFill>
                  <a:schemeClr val="bg1"/>
                </a:solidFill>
              </a:rPr>
              <a:t>具体</a:t>
            </a:r>
            <a:endParaRPr lang="en-US" altLang="zh-CN" sz="1400" b="1" dirty="0" smtClean="0">
              <a:solidFill>
                <a:schemeClr val="bg1"/>
              </a:solidFill>
            </a:endParaRPr>
          </a:p>
          <a:p>
            <a:r>
              <a:rPr lang="zh-CN" altLang="en-US" sz="1400" b="1" dirty="0" smtClean="0">
                <a:solidFill>
                  <a:schemeClr val="bg1"/>
                </a:solidFill>
              </a:rPr>
              <a:t>要求</a:t>
            </a:r>
            <a:endParaRPr lang="zh-CN" altLang="en-US" sz="1400" b="1" dirty="0">
              <a:solidFill>
                <a:schemeClr val="bg1"/>
              </a:solidFill>
            </a:endParaRPr>
          </a:p>
        </p:txBody>
      </p:sp>
      <p:pic>
        <p:nvPicPr>
          <p:cNvPr id="60"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32"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TextBox 45"/>
          <p:cNvSpPr txBox="1"/>
          <p:nvPr/>
        </p:nvSpPr>
        <p:spPr>
          <a:xfrm>
            <a:off x="1547664" y="2099632"/>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之五</a:t>
            </a:r>
            <a:endParaRPr lang="zh-CN" altLang="en-US" sz="2000" b="1" dirty="0">
              <a:latin typeface="微软雅黑" pitchFamily="34" charset="-122"/>
              <a:ea typeface="微软雅黑" pitchFamily="34" charset="-122"/>
            </a:endParaRPr>
          </a:p>
        </p:txBody>
      </p:sp>
      <p:sp>
        <p:nvSpPr>
          <p:cNvPr id="62" name="矩形 61"/>
          <p:cNvSpPr/>
          <p:nvPr/>
        </p:nvSpPr>
        <p:spPr>
          <a:xfrm>
            <a:off x="760219" y="3496302"/>
            <a:ext cx="1723549"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岗位作贡献</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259326149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500"/>
                                        <p:tgtEl>
                                          <p:spTgt spid="60"/>
                                        </p:tgtEl>
                                      </p:cBhvr>
                                    </p:animEffect>
                                    <p:anim calcmode="lin" valueType="num">
                                      <p:cBhvr>
                                        <p:cTn id="8" dur="1500" fill="hold"/>
                                        <p:tgtEl>
                                          <p:spTgt spid="60"/>
                                        </p:tgtEl>
                                        <p:attrNameLst>
                                          <p:attrName>ppt_x</p:attrName>
                                        </p:attrNameLst>
                                      </p:cBhvr>
                                      <p:tavLst>
                                        <p:tav tm="0">
                                          <p:val>
                                            <p:strVal val="#ppt_x"/>
                                          </p:val>
                                        </p:tav>
                                        <p:tav tm="100000">
                                          <p:val>
                                            <p:strVal val="#ppt_x"/>
                                          </p:val>
                                        </p:tav>
                                      </p:tavLst>
                                    </p:anim>
                                    <p:anim calcmode="lin" valueType="num">
                                      <p:cBhvr>
                                        <p:cTn id="9" dur="1500" fill="hold"/>
                                        <p:tgtEl>
                                          <p:spTgt spid="6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500"/>
                                        <p:tgtEl>
                                          <p:spTgt spid="61"/>
                                        </p:tgtEl>
                                      </p:cBhvr>
                                    </p:animEffect>
                                    <p:anim calcmode="lin" valueType="num">
                                      <p:cBhvr>
                                        <p:cTn id="13" dur="1500" fill="hold"/>
                                        <p:tgtEl>
                                          <p:spTgt spid="61"/>
                                        </p:tgtEl>
                                        <p:attrNameLst>
                                          <p:attrName>ppt_x</p:attrName>
                                        </p:attrNameLst>
                                      </p:cBhvr>
                                      <p:tavLst>
                                        <p:tav tm="0">
                                          <p:val>
                                            <p:strVal val="#ppt_x"/>
                                          </p:val>
                                        </p:tav>
                                        <p:tav tm="100000">
                                          <p:val>
                                            <p:strVal val="#ppt_x"/>
                                          </p:val>
                                        </p:tav>
                                      </p:tavLst>
                                    </p:anim>
                                    <p:anim calcmode="lin" valueType="num">
                                      <p:cBhvr>
                                        <p:cTn id="14" dur="1500" fill="hold"/>
                                        <p:tgtEl>
                                          <p:spTgt spid="6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500"/>
                                        <p:tgtEl>
                                          <p:spTgt spid="62"/>
                                        </p:tgtEl>
                                      </p:cBhvr>
                                    </p:animEffect>
                                    <p:anim calcmode="lin" valueType="num">
                                      <p:cBhvr>
                                        <p:cTn id="18" dur="1500" fill="hold"/>
                                        <p:tgtEl>
                                          <p:spTgt spid="62"/>
                                        </p:tgtEl>
                                        <p:attrNameLst>
                                          <p:attrName>ppt_x</p:attrName>
                                        </p:attrNameLst>
                                      </p:cBhvr>
                                      <p:tavLst>
                                        <p:tav tm="0">
                                          <p:val>
                                            <p:strVal val="#ppt_x"/>
                                          </p:val>
                                        </p:tav>
                                        <p:tav tm="100000">
                                          <p:val>
                                            <p:strVal val="#ppt_x"/>
                                          </p:val>
                                        </p:tav>
                                      </p:tavLst>
                                    </p:anim>
                                    <p:anim calcmode="lin" valueType="num">
                                      <p:cBhvr>
                                        <p:cTn id="19" dur="1500" fill="hold"/>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1" presetClass="entr" presetSubtype="0" fill="hold" grpId="0"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1500" fill="hold"/>
                                        <p:tgtEl>
                                          <p:spTgt spid="110"/>
                                        </p:tgtEl>
                                        <p:attrNameLst>
                                          <p:attrName>ppt_w</p:attrName>
                                        </p:attrNameLst>
                                      </p:cBhvr>
                                      <p:tavLst>
                                        <p:tav tm="0">
                                          <p:val>
                                            <p:fltVal val="0"/>
                                          </p:val>
                                        </p:tav>
                                        <p:tav tm="100000">
                                          <p:val>
                                            <p:strVal val="#ppt_w"/>
                                          </p:val>
                                        </p:tav>
                                      </p:tavLst>
                                    </p:anim>
                                    <p:anim calcmode="lin" valueType="num">
                                      <p:cBhvr>
                                        <p:cTn id="24" dur="1500" fill="hold"/>
                                        <p:tgtEl>
                                          <p:spTgt spid="110"/>
                                        </p:tgtEl>
                                        <p:attrNameLst>
                                          <p:attrName>ppt_h</p:attrName>
                                        </p:attrNameLst>
                                      </p:cBhvr>
                                      <p:tavLst>
                                        <p:tav tm="0">
                                          <p:val>
                                            <p:fltVal val="0"/>
                                          </p:val>
                                        </p:tav>
                                        <p:tav tm="100000">
                                          <p:val>
                                            <p:strVal val="#ppt_h"/>
                                          </p:val>
                                        </p:tav>
                                      </p:tavLst>
                                    </p:anim>
                                    <p:anim calcmode="lin" valueType="num">
                                      <p:cBhvr>
                                        <p:cTn id="25" dur="1500" fill="hold"/>
                                        <p:tgtEl>
                                          <p:spTgt spid="110"/>
                                        </p:tgtEl>
                                        <p:attrNameLst>
                                          <p:attrName>style.rotation</p:attrName>
                                        </p:attrNameLst>
                                      </p:cBhvr>
                                      <p:tavLst>
                                        <p:tav tm="0">
                                          <p:val>
                                            <p:fltVal val="90"/>
                                          </p:val>
                                        </p:tav>
                                        <p:tav tm="100000">
                                          <p:val>
                                            <p:fltVal val="0"/>
                                          </p:val>
                                        </p:tav>
                                      </p:tavLst>
                                    </p:anim>
                                    <p:animEffect transition="in" filter="fade">
                                      <p:cBhvr>
                                        <p:cTn id="26" dur="1500"/>
                                        <p:tgtEl>
                                          <p:spTgt spid="110"/>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1500" fill="hold"/>
                                        <p:tgtEl>
                                          <p:spTgt spid="58"/>
                                        </p:tgtEl>
                                        <p:attrNameLst>
                                          <p:attrName>ppt_w</p:attrName>
                                        </p:attrNameLst>
                                      </p:cBhvr>
                                      <p:tavLst>
                                        <p:tav tm="0">
                                          <p:val>
                                            <p:fltVal val="0"/>
                                          </p:val>
                                        </p:tav>
                                        <p:tav tm="100000">
                                          <p:val>
                                            <p:strVal val="#ppt_w"/>
                                          </p:val>
                                        </p:tav>
                                      </p:tavLst>
                                    </p:anim>
                                    <p:anim calcmode="lin" valueType="num">
                                      <p:cBhvr>
                                        <p:cTn id="31" dur="1500" fill="hold"/>
                                        <p:tgtEl>
                                          <p:spTgt spid="58"/>
                                        </p:tgtEl>
                                        <p:attrNameLst>
                                          <p:attrName>ppt_h</p:attrName>
                                        </p:attrNameLst>
                                      </p:cBhvr>
                                      <p:tavLst>
                                        <p:tav tm="0">
                                          <p:val>
                                            <p:fltVal val="0"/>
                                          </p:val>
                                        </p:tav>
                                        <p:tav tm="100000">
                                          <p:val>
                                            <p:strVal val="#ppt_h"/>
                                          </p:val>
                                        </p:tav>
                                      </p:tavLst>
                                    </p:anim>
                                    <p:animEffect transition="in" filter="fade">
                                      <p:cBhvr>
                                        <p:cTn id="32" dur="1500"/>
                                        <p:tgtEl>
                                          <p:spTgt spid="58"/>
                                        </p:tgtEl>
                                      </p:cBhvr>
                                    </p:animEffect>
                                  </p:childTnLst>
                                </p:cTn>
                              </p:par>
                              <p:par>
                                <p:cTn id="33" presetID="53" presetClass="entr" presetSubtype="16"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1500" fill="hold"/>
                                        <p:tgtEl>
                                          <p:spTgt spid="70"/>
                                        </p:tgtEl>
                                        <p:attrNameLst>
                                          <p:attrName>ppt_w</p:attrName>
                                        </p:attrNameLst>
                                      </p:cBhvr>
                                      <p:tavLst>
                                        <p:tav tm="0">
                                          <p:val>
                                            <p:fltVal val="0"/>
                                          </p:val>
                                        </p:tav>
                                        <p:tav tm="100000">
                                          <p:val>
                                            <p:strVal val="#ppt_w"/>
                                          </p:val>
                                        </p:tav>
                                      </p:tavLst>
                                    </p:anim>
                                    <p:anim calcmode="lin" valueType="num">
                                      <p:cBhvr>
                                        <p:cTn id="36" dur="1500" fill="hold"/>
                                        <p:tgtEl>
                                          <p:spTgt spid="70"/>
                                        </p:tgtEl>
                                        <p:attrNameLst>
                                          <p:attrName>ppt_h</p:attrName>
                                        </p:attrNameLst>
                                      </p:cBhvr>
                                      <p:tavLst>
                                        <p:tav tm="0">
                                          <p:val>
                                            <p:fltVal val="0"/>
                                          </p:val>
                                        </p:tav>
                                        <p:tav tm="100000">
                                          <p:val>
                                            <p:strVal val="#ppt_h"/>
                                          </p:val>
                                        </p:tav>
                                      </p:tavLst>
                                    </p:anim>
                                    <p:animEffect transition="in" filter="fade">
                                      <p:cBhvr>
                                        <p:cTn id="37" dur="1500"/>
                                        <p:tgtEl>
                                          <p:spTgt spid="70"/>
                                        </p:tgtEl>
                                      </p:cBhvr>
                                    </p:animEffect>
                                  </p:childTnLst>
                                </p:cTn>
                              </p:par>
                              <p:par>
                                <p:cTn id="38" presetID="53" presetClass="entr" presetSubtype="16"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1500" fill="hold"/>
                                        <p:tgtEl>
                                          <p:spTgt spid="76"/>
                                        </p:tgtEl>
                                        <p:attrNameLst>
                                          <p:attrName>ppt_w</p:attrName>
                                        </p:attrNameLst>
                                      </p:cBhvr>
                                      <p:tavLst>
                                        <p:tav tm="0">
                                          <p:val>
                                            <p:fltVal val="0"/>
                                          </p:val>
                                        </p:tav>
                                        <p:tav tm="100000">
                                          <p:val>
                                            <p:strVal val="#ppt_w"/>
                                          </p:val>
                                        </p:tav>
                                      </p:tavLst>
                                    </p:anim>
                                    <p:anim calcmode="lin" valueType="num">
                                      <p:cBhvr>
                                        <p:cTn id="41" dur="1500" fill="hold"/>
                                        <p:tgtEl>
                                          <p:spTgt spid="76"/>
                                        </p:tgtEl>
                                        <p:attrNameLst>
                                          <p:attrName>ppt_h</p:attrName>
                                        </p:attrNameLst>
                                      </p:cBhvr>
                                      <p:tavLst>
                                        <p:tav tm="0">
                                          <p:val>
                                            <p:fltVal val="0"/>
                                          </p:val>
                                        </p:tav>
                                        <p:tav tm="100000">
                                          <p:val>
                                            <p:strVal val="#ppt_h"/>
                                          </p:val>
                                        </p:tav>
                                      </p:tavLst>
                                    </p:anim>
                                    <p:animEffect transition="in" filter="fade">
                                      <p:cBhvr>
                                        <p:cTn id="42" dur="1500"/>
                                        <p:tgtEl>
                                          <p:spTgt spid="76"/>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1500"/>
                                        <p:tgtEl>
                                          <p:spTgt spid="111"/>
                                        </p:tgtEl>
                                      </p:cBhvr>
                                    </p:animEffect>
                                    <p:anim calcmode="lin" valueType="num">
                                      <p:cBhvr>
                                        <p:cTn id="47" dur="1500" fill="hold"/>
                                        <p:tgtEl>
                                          <p:spTgt spid="111"/>
                                        </p:tgtEl>
                                        <p:attrNameLst>
                                          <p:attrName>ppt_x</p:attrName>
                                        </p:attrNameLst>
                                      </p:cBhvr>
                                      <p:tavLst>
                                        <p:tav tm="0">
                                          <p:val>
                                            <p:strVal val="#ppt_x"/>
                                          </p:val>
                                        </p:tav>
                                        <p:tav tm="100000">
                                          <p:val>
                                            <p:strVal val="#ppt_x"/>
                                          </p:val>
                                        </p:tav>
                                      </p:tavLst>
                                    </p:anim>
                                    <p:anim calcmode="lin" valueType="num">
                                      <p:cBhvr>
                                        <p:cTn id="48" dur="1500" fill="hold"/>
                                        <p:tgtEl>
                                          <p:spTgt spid="111"/>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14" presetClass="entr" presetSubtype="1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2000"/>
                                        <p:tgtEl>
                                          <p:spTgt spid="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2000"/>
                                        <p:tgtEl>
                                          <p:spTgt spid="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2000"/>
                                        <p:tgtEl>
                                          <p:spTgt spid="1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randombar(horizontal)">
                                      <p:cBhvr>
                                        <p:cTn id="61" dur="2000"/>
                                        <p:tgtEl>
                                          <p:spTgt spid="12"/>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2000"/>
                                        <p:tgtEl>
                                          <p:spTgt spid="1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2000"/>
                                        <p:tgtEl>
                                          <p:spTgt spid="15"/>
                                        </p:tgtEl>
                                      </p:cBhvr>
                                    </p:animEffect>
                                  </p:childTnLst>
                                </p:cTn>
                              </p:par>
                            </p:childTnLst>
                          </p:cTn>
                        </p:par>
                        <p:par>
                          <p:cTn id="68" fill="hold">
                            <p:stCondLst>
                              <p:cond delay="8000"/>
                            </p:stCondLst>
                            <p:childTnLst>
                              <p:par>
                                <p:cTn id="69" presetID="6" presetClass="entr" presetSubtype="16"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8" grpId="0"/>
      <p:bldP spid="9" grpId="0"/>
      <p:bldP spid="10" grpId="0"/>
      <p:bldP spid="12" grpId="0"/>
      <p:bldP spid="13" grpId="0"/>
      <p:bldP spid="14" grpId="0" animBg="1"/>
      <p:bldP spid="111" grpId="0" animBg="1"/>
      <p:bldP spid="15" grpId="0" animBg="1"/>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80520" cy="431800"/>
          </a:xfrm>
        </p:spPr>
        <p:txBody>
          <a:bodyPr>
            <a:normAutofit/>
          </a:bodyPr>
          <a:lstStyle/>
          <a:p>
            <a:r>
              <a:rPr lang="zh-CN" altLang="en-US" dirty="0" smtClean="0"/>
              <a:t>主要措施：</a:t>
            </a:r>
            <a:r>
              <a:rPr lang="zh-CN" altLang="en-US" dirty="0" smtClean="0">
                <a:solidFill>
                  <a:schemeClr val="accent1"/>
                </a:solidFill>
              </a:rPr>
              <a:t>领导</a:t>
            </a:r>
            <a:r>
              <a:rPr lang="zh-CN" altLang="en-US" dirty="0">
                <a:solidFill>
                  <a:schemeClr val="accent1"/>
                </a:solidFill>
              </a:rPr>
              <a:t>机关领导干部作表率</a:t>
            </a:r>
          </a:p>
        </p:txBody>
      </p:sp>
      <p:grpSp>
        <p:nvGrpSpPr>
          <p:cNvPr id="58" name="组合 57"/>
          <p:cNvGrpSpPr/>
          <p:nvPr/>
        </p:nvGrpSpPr>
        <p:grpSpPr>
          <a:xfrm>
            <a:off x="1852412" y="1442217"/>
            <a:ext cx="729358" cy="729358"/>
            <a:chOff x="7813429" y="1622304"/>
            <a:chExt cx="792000" cy="792000"/>
          </a:xfrm>
        </p:grpSpPr>
        <p:grpSp>
          <p:nvGrpSpPr>
            <p:cNvPr id="59" name="组合 5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7" name="矩形 6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8" name="直接连接符 6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7849389" y="1700804"/>
              <a:ext cx="720080" cy="63499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率</a:t>
              </a:r>
              <a:endParaRPr lang="zh-CN" altLang="en-US" sz="3200" b="1" dirty="0">
                <a:solidFill>
                  <a:schemeClr val="accent1"/>
                </a:solidFill>
              </a:endParaRPr>
            </a:p>
          </p:txBody>
        </p:sp>
      </p:grpSp>
      <p:grpSp>
        <p:nvGrpSpPr>
          <p:cNvPr id="70" name="组合 69"/>
          <p:cNvGrpSpPr/>
          <p:nvPr/>
        </p:nvGrpSpPr>
        <p:grpSpPr>
          <a:xfrm>
            <a:off x="1057857" y="1442217"/>
            <a:ext cx="729358" cy="729358"/>
            <a:chOff x="7813429" y="1622304"/>
            <a:chExt cx="792000" cy="792000"/>
          </a:xfrm>
        </p:grpSpPr>
        <p:grpSp>
          <p:nvGrpSpPr>
            <p:cNvPr id="71" name="组合 7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3" name="矩形 7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74" name="直接连接符 7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849389" y="1700804"/>
              <a:ext cx="720080" cy="63499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表</a:t>
              </a:r>
              <a:endParaRPr lang="zh-CN" altLang="en-US" sz="3200" b="1" dirty="0">
                <a:solidFill>
                  <a:schemeClr val="accent1"/>
                </a:solidFill>
              </a:endParaRPr>
            </a:p>
          </p:txBody>
        </p:sp>
      </p:grpSp>
      <p:grpSp>
        <p:nvGrpSpPr>
          <p:cNvPr id="76" name="组合 75"/>
          <p:cNvGrpSpPr/>
          <p:nvPr/>
        </p:nvGrpSpPr>
        <p:grpSpPr>
          <a:xfrm>
            <a:off x="263302" y="1442217"/>
            <a:ext cx="729358" cy="729358"/>
            <a:chOff x="7813429" y="1622304"/>
            <a:chExt cx="792000" cy="792000"/>
          </a:xfrm>
        </p:grpSpPr>
        <p:grpSp>
          <p:nvGrpSpPr>
            <p:cNvPr id="77" name="组合 7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79" name="矩形 7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80" name="直接连接符 7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作</a:t>
              </a:r>
              <a:endParaRPr lang="zh-CN" altLang="en-US" sz="3200" b="1" dirty="0">
                <a:solidFill>
                  <a:schemeClr val="accent1"/>
                </a:solidFill>
              </a:endParaRPr>
            </a:p>
          </p:txBody>
        </p:sp>
      </p:grpSp>
      <p:sp>
        <p:nvSpPr>
          <p:cNvPr id="110" name="矩形 109"/>
          <p:cNvSpPr/>
          <p:nvPr/>
        </p:nvSpPr>
        <p:spPr>
          <a:xfrm>
            <a:off x="2548654" y="1813405"/>
            <a:ext cx="2176356" cy="369332"/>
          </a:xfrm>
          <a:prstGeom prst="rect">
            <a:avLst/>
          </a:prstGeom>
        </p:spPr>
        <p:txBody>
          <a:bodyPr wrap="square">
            <a:spAutoFit/>
          </a:bodyPr>
          <a:lstStyle/>
          <a:p>
            <a:pPr algn="ctr"/>
            <a:r>
              <a:rPr lang="zh-CN" altLang="en-US" b="1" dirty="0" smtClean="0"/>
              <a:t>领导机关领导干部</a:t>
            </a:r>
            <a:endParaRPr lang="zh-CN" altLang="en-US" b="1" dirty="0"/>
          </a:p>
        </p:txBody>
      </p:sp>
      <p:grpSp>
        <p:nvGrpSpPr>
          <p:cNvPr id="16" name="组合 15"/>
          <p:cNvGrpSpPr/>
          <p:nvPr/>
        </p:nvGrpSpPr>
        <p:grpSpPr>
          <a:xfrm>
            <a:off x="251520" y="2391942"/>
            <a:ext cx="1872000" cy="2052000"/>
            <a:chOff x="3204048" y="2391942"/>
            <a:chExt cx="1872000" cy="2052000"/>
          </a:xfrm>
        </p:grpSpPr>
        <p:sp>
          <p:nvSpPr>
            <p:cNvPr id="111" name="矩形 110"/>
            <p:cNvSpPr/>
            <p:nvPr/>
          </p:nvSpPr>
          <p:spPr>
            <a:xfrm>
              <a:off x="3204048" y="2391942"/>
              <a:ext cx="1872000" cy="205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solidFill>
              </a:endParaRPr>
            </a:p>
          </p:txBody>
        </p:sp>
        <p:sp>
          <p:nvSpPr>
            <p:cNvPr id="3" name="矩形 2"/>
            <p:cNvSpPr/>
            <p:nvPr/>
          </p:nvSpPr>
          <p:spPr>
            <a:xfrm>
              <a:off x="3204048" y="3099613"/>
              <a:ext cx="1872000" cy="1200329"/>
            </a:xfrm>
            <a:prstGeom prst="rect">
              <a:avLst/>
            </a:prstGeom>
          </p:spPr>
          <p:txBody>
            <a:bodyPr wrap="square">
              <a:spAutoFit/>
            </a:bodyPr>
            <a:lstStyle/>
            <a:p>
              <a:r>
                <a:rPr lang="zh-CN" altLang="zh-CN" sz="1200" dirty="0"/>
                <a:t>党员领导干部要在“两学一做”学习教育中走在前面、深学一层，严格执行双重组织生活制度，以普通党员身份参加所在支部的组织生活</a:t>
              </a:r>
              <a:endParaRPr lang="zh-CN" altLang="en-US" sz="1200" dirty="0"/>
            </a:p>
          </p:txBody>
        </p:sp>
        <p:sp>
          <p:nvSpPr>
            <p:cNvPr id="7" name="矩形 6"/>
            <p:cNvSpPr/>
            <p:nvPr/>
          </p:nvSpPr>
          <p:spPr>
            <a:xfrm>
              <a:off x="3419968" y="2621212"/>
              <a:ext cx="1440160" cy="360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mtClean="0"/>
                <a:t>党员干部</a:t>
              </a:r>
              <a:endParaRPr lang="zh-CN" altLang="en-US" sz="1600" b="1"/>
            </a:p>
          </p:txBody>
        </p:sp>
      </p:grpSp>
      <p:grpSp>
        <p:nvGrpSpPr>
          <p:cNvPr id="17" name="组合 16"/>
          <p:cNvGrpSpPr/>
          <p:nvPr/>
        </p:nvGrpSpPr>
        <p:grpSpPr>
          <a:xfrm>
            <a:off x="2231740" y="2391942"/>
            <a:ext cx="1872000" cy="2052000"/>
            <a:chOff x="5192675" y="2391942"/>
            <a:chExt cx="1872000" cy="2052000"/>
          </a:xfrm>
        </p:grpSpPr>
        <p:sp>
          <p:nvSpPr>
            <p:cNvPr id="4" name="矩形 3"/>
            <p:cNvSpPr/>
            <p:nvPr/>
          </p:nvSpPr>
          <p:spPr>
            <a:xfrm>
              <a:off x="5192675" y="3099613"/>
              <a:ext cx="1871999" cy="1200329"/>
            </a:xfrm>
            <a:prstGeom prst="rect">
              <a:avLst/>
            </a:prstGeom>
          </p:spPr>
          <p:txBody>
            <a:bodyPr wrap="square">
              <a:spAutoFit/>
            </a:bodyPr>
            <a:lstStyle/>
            <a:p>
              <a:r>
                <a:rPr lang="zh-CN" altLang="en-US" sz="1200" dirty="0"/>
                <a:t>要召开党委</a:t>
              </a:r>
              <a:r>
                <a:rPr lang="en-US" altLang="zh-CN" sz="1200" dirty="0"/>
                <a:t>(</a:t>
              </a:r>
              <a:r>
                <a:rPr lang="zh-CN" altLang="en-US" sz="1200" dirty="0"/>
                <a:t>党组</a:t>
              </a:r>
              <a:r>
                <a:rPr lang="en-US" altLang="zh-CN" sz="1200" dirty="0"/>
                <a:t>)</a:t>
              </a:r>
              <a:r>
                <a:rPr lang="zh-CN" altLang="en-US" sz="1200" dirty="0"/>
                <a:t>会，专题学习党章党规和习近平总书记系列重要讲话；要以党委</a:t>
              </a:r>
              <a:r>
                <a:rPr lang="en-US" altLang="zh-CN" sz="1200" dirty="0"/>
                <a:t>(</a:t>
              </a:r>
              <a:r>
                <a:rPr lang="zh-CN" altLang="en-US" sz="1200" dirty="0"/>
                <a:t>党组</a:t>
              </a:r>
              <a:r>
                <a:rPr lang="en-US" altLang="zh-CN" sz="1200" dirty="0"/>
                <a:t>)</a:t>
              </a:r>
              <a:r>
                <a:rPr lang="zh-CN" altLang="en-US" sz="1200" dirty="0"/>
                <a:t>中心组等形式组织集中研讨，深化</a:t>
              </a:r>
              <a:r>
                <a:rPr lang="zh-CN" altLang="en-US" sz="1200" dirty="0" smtClean="0"/>
                <a:t>学习效果</a:t>
              </a:r>
              <a:endParaRPr lang="zh-CN" altLang="en-US" sz="1200" dirty="0"/>
            </a:p>
          </p:txBody>
        </p:sp>
        <p:sp>
          <p:nvSpPr>
            <p:cNvPr id="60" name="矩形 59"/>
            <p:cNvSpPr/>
            <p:nvPr/>
          </p:nvSpPr>
          <p:spPr>
            <a:xfrm>
              <a:off x="5192675" y="2391942"/>
              <a:ext cx="1872000" cy="205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solidFill>
              </a:endParaRPr>
            </a:p>
          </p:txBody>
        </p:sp>
        <p:sp>
          <p:nvSpPr>
            <p:cNvPr id="62" name="矩形 61"/>
            <p:cNvSpPr/>
            <p:nvPr/>
          </p:nvSpPr>
          <p:spPr>
            <a:xfrm>
              <a:off x="5408595" y="2621212"/>
              <a:ext cx="1440160" cy="360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党委党组</a:t>
              </a:r>
              <a:endParaRPr lang="zh-CN" altLang="en-US" sz="1600" b="1" dirty="0"/>
            </a:p>
          </p:txBody>
        </p:sp>
      </p:grpSp>
      <p:grpSp>
        <p:nvGrpSpPr>
          <p:cNvPr id="11" name="组合 10"/>
          <p:cNvGrpSpPr/>
          <p:nvPr/>
        </p:nvGrpSpPr>
        <p:grpSpPr>
          <a:xfrm>
            <a:off x="4211960" y="2391942"/>
            <a:ext cx="1872000" cy="2052000"/>
            <a:chOff x="7181302" y="2391942"/>
            <a:chExt cx="1872000" cy="2052000"/>
          </a:xfrm>
        </p:grpSpPr>
        <p:sp>
          <p:nvSpPr>
            <p:cNvPr id="6" name="矩形 5"/>
            <p:cNvSpPr/>
            <p:nvPr/>
          </p:nvSpPr>
          <p:spPr>
            <a:xfrm>
              <a:off x="7181302" y="3099613"/>
              <a:ext cx="1872000" cy="830997"/>
            </a:xfrm>
            <a:prstGeom prst="rect">
              <a:avLst/>
            </a:prstGeom>
          </p:spPr>
          <p:txBody>
            <a:bodyPr wrap="square">
              <a:spAutoFit/>
            </a:bodyPr>
            <a:lstStyle/>
            <a:p>
              <a:r>
                <a:rPr lang="zh-CN" altLang="en-US" sz="1200" dirty="0"/>
                <a:t>年度民主生活会要以“两学一做”为主题，领导班子和领导干部把自己摆进去，查找存在的</a:t>
              </a:r>
              <a:r>
                <a:rPr lang="zh-CN" altLang="en-US" sz="1200" dirty="0" smtClean="0"/>
                <a:t>问题</a:t>
              </a:r>
              <a:endParaRPr lang="zh-CN" altLang="en-US" sz="1200" dirty="0"/>
            </a:p>
          </p:txBody>
        </p:sp>
        <p:sp>
          <p:nvSpPr>
            <p:cNvPr id="61" name="矩形 60"/>
            <p:cNvSpPr/>
            <p:nvPr/>
          </p:nvSpPr>
          <p:spPr>
            <a:xfrm>
              <a:off x="7181302" y="2391942"/>
              <a:ext cx="1872000" cy="205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chemeClr val="bg1"/>
                </a:solidFill>
              </a:endParaRPr>
            </a:p>
          </p:txBody>
        </p:sp>
        <p:sp>
          <p:nvSpPr>
            <p:cNvPr id="63" name="矩形 62"/>
            <p:cNvSpPr/>
            <p:nvPr/>
          </p:nvSpPr>
          <p:spPr>
            <a:xfrm>
              <a:off x="7397222" y="2621212"/>
              <a:ext cx="1440160" cy="360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民主生活会</a:t>
              </a:r>
              <a:endParaRPr lang="zh-CN" altLang="en-US" sz="1600" b="1" dirty="0"/>
            </a:p>
          </p:txBody>
        </p:sp>
      </p:grpSp>
      <p:pic>
        <p:nvPicPr>
          <p:cNvPr id="64"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35" y="174778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TextBox 45"/>
          <p:cNvSpPr txBox="1"/>
          <p:nvPr/>
        </p:nvSpPr>
        <p:spPr>
          <a:xfrm>
            <a:off x="7348143" y="2135046"/>
            <a:ext cx="1210588"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000" b="1" dirty="0" smtClean="0">
                <a:solidFill>
                  <a:schemeClr val="accent1"/>
                </a:solidFill>
                <a:latin typeface="微软雅黑" pitchFamily="34" charset="-122"/>
                <a:ea typeface="微软雅黑" pitchFamily="34" charset="-122"/>
              </a:rPr>
              <a:t>措施</a:t>
            </a:r>
            <a:r>
              <a:rPr lang="zh-CN" altLang="en-US" sz="2000" b="1" dirty="0" smtClean="0">
                <a:latin typeface="微软雅黑" pitchFamily="34" charset="-122"/>
                <a:ea typeface="微软雅黑" pitchFamily="34" charset="-122"/>
              </a:rPr>
              <a:t>之</a:t>
            </a:r>
            <a:r>
              <a:rPr lang="zh-CN" altLang="en-US" sz="2000" b="1" dirty="0">
                <a:latin typeface="微软雅黑" pitchFamily="34" charset="-122"/>
                <a:ea typeface="微软雅黑" pitchFamily="34" charset="-122"/>
              </a:rPr>
              <a:t>六</a:t>
            </a:r>
            <a:endParaRPr lang="zh-CN" altLang="en-US" sz="2000" b="1" dirty="0">
              <a:latin typeface="Impact" panose="020B0806030902050204" pitchFamily="34" charset="0"/>
              <a:ea typeface="微软雅黑" pitchFamily="34" charset="-122"/>
            </a:endParaRPr>
          </a:p>
        </p:txBody>
      </p:sp>
      <p:sp>
        <p:nvSpPr>
          <p:cNvPr id="82" name="矩形 81"/>
          <p:cNvSpPr/>
          <p:nvPr/>
        </p:nvSpPr>
        <p:spPr>
          <a:xfrm>
            <a:off x="6876256" y="3558376"/>
            <a:ext cx="1415772" cy="461665"/>
          </a:xfrm>
          <a:prstGeom prst="rect">
            <a:avLst/>
          </a:prstGeom>
        </p:spPr>
        <p:txBody>
          <a:bodyPr wrap="none">
            <a:spAutoFit/>
          </a:bodyPr>
          <a:lstStyle/>
          <a:p>
            <a:r>
              <a:rPr lang="zh-CN" altLang="en-US" sz="2400" b="1" dirty="0" smtClean="0">
                <a:latin typeface="微软雅黑" pitchFamily="34" charset="-122"/>
                <a:ea typeface="微软雅黑" pitchFamily="34" charset="-122"/>
              </a:rPr>
              <a:t>领导示范</a:t>
            </a:r>
            <a:endParaRPr lang="zh-CN" altLang="en-US" sz="2400" b="1" dirty="0">
              <a:latin typeface="微软雅黑" pitchFamily="34" charset="-122"/>
              <a:ea typeface="微软雅黑" pitchFamily="34" charset="-122"/>
            </a:endParaRPr>
          </a:p>
        </p:txBody>
      </p:sp>
    </p:spTree>
    <p:extLst>
      <p:ext uri="{BB962C8B-B14F-4D97-AF65-F5344CB8AC3E}">
        <p14:creationId xmlns:p14="http://schemas.microsoft.com/office/powerpoint/2010/main" val="116292573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500"/>
                                        <p:tgtEl>
                                          <p:spTgt spid="64"/>
                                        </p:tgtEl>
                                      </p:cBhvr>
                                    </p:animEffect>
                                    <p:anim calcmode="lin" valueType="num">
                                      <p:cBhvr>
                                        <p:cTn id="8" dur="1500" fill="hold"/>
                                        <p:tgtEl>
                                          <p:spTgt spid="64"/>
                                        </p:tgtEl>
                                        <p:attrNameLst>
                                          <p:attrName>ppt_x</p:attrName>
                                        </p:attrNameLst>
                                      </p:cBhvr>
                                      <p:tavLst>
                                        <p:tav tm="0">
                                          <p:val>
                                            <p:strVal val="#ppt_x"/>
                                          </p:val>
                                        </p:tav>
                                        <p:tav tm="100000">
                                          <p:val>
                                            <p:strVal val="#ppt_x"/>
                                          </p:val>
                                        </p:tav>
                                      </p:tavLst>
                                    </p:anim>
                                    <p:anim calcmode="lin" valueType="num">
                                      <p:cBhvr>
                                        <p:cTn id="9" dur="1500" fill="hold"/>
                                        <p:tgtEl>
                                          <p:spTgt spid="6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500"/>
                                        <p:tgtEl>
                                          <p:spTgt spid="65"/>
                                        </p:tgtEl>
                                      </p:cBhvr>
                                    </p:animEffect>
                                    <p:anim calcmode="lin" valueType="num">
                                      <p:cBhvr>
                                        <p:cTn id="13" dur="1500" fill="hold"/>
                                        <p:tgtEl>
                                          <p:spTgt spid="65"/>
                                        </p:tgtEl>
                                        <p:attrNameLst>
                                          <p:attrName>ppt_x</p:attrName>
                                        </p:attrNameLst>
                                      </p:cBhvr>
                                      <p:tavLst>
                                        <p:tav tm="0">
                                          <p:val>
                                            <p:strVal val="#ppt_x"/>
                                          </p:val>
                                        </p:tav>
                                        <p:tav tm="100000">
                                          <p:val>
                                            <p:strVal val="#ppt_x"/>
                                          </p:val>
                                        </p:tav>
                                      </p:tavLst>
                                    </p:anim>
                                    <p:anim calcmode="lin" valueType="num">
                                      <p:cBhvr>
                                        <p:cTn id="14" dur="1500" fill="hold"/>
                                        <p:tgtEl>
                                          <p:spTgt spid="6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500"/>
                                        <p:tgtEl>
                                          <p:spTgt spid="82"/>
                                        </p:tgtEl>
                                      </p:cBhvr>
                                    </p:animEffect>
                                    <p:anim calcmode="lin" valueType="num">
                                      <p:cBhvr>
                                        <p:cTn id="18" dur="1500" fill="hold"/>
                                        <p:tgtEl>
                                          <p:spTgt spid="82"/>
                                        </p:tgtEl>
                                        <p:attrNameLst>
                                          <p:attrName>ppt_x</p:attrName>
                                        </p:attrNameLst>
                                      </p:cBhvr>
                                      <p:tavLst>
                                        <p:tav tm="0">
                                          <p:val>
                                            <p:strVal val="#ppt_x"/>
                                          </p:val>
                                        </p:tav>
                                        <p:tav tm="100000">
                                          <p:val>
                                            <p:strVal val="#ppt_x"/>
                                          </p:val>
                                        </p:tav>
                                      </p:tavLst>
                                    </p:anim>
                                    <p:anim calcmode="lin" valueType="num">
                                      <p:cBhvr>
                                        <p:cTn id="19" dur="1500" fill="hold"/>
                                        <p:tgtEl>
                                          <p:spTgt spid="8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000" fill="hold"/>
                                        <p:tgtEl>
                                          <p:spTgt spid="58"/>
                                        </p:tgtEl>
                                        <p:attrNameLst>
                                          <p:attrName>ppt_w</p:attrName>
                                        </p:attrNameLst>
                                      </p:cBhvr>
                                      <p:tavLst>
                                        <p:tav tm="0">
                                          <p:val>
                                            <p:fltVal val="0"/>
                                          </p:val>
                                        </p:tav>
                                        <p:tav tm="100000">
                                          <p:val>
                                            <p:strVal val="#ppt_w"/>
                                          </p:val>
                                        </p:tav>
                                      </p:tavLst>
                                    </p:anim>
                                    <p:anim calcmode="lin" valueType="num">
                                      <p:cBhvr>
                                        <p:cTn id="24" dur="1000" fill="hold"/>
                                        <p:tgtEl>
                                          <p:spTgt spid="58"/>
                                        </p:tgtEl>
                                        <p:attrNameLst>
                                          <p:attrName>ppt_h</p:attrName>
                                        </p:attrNameLst>
                                      </p:cBhvr>
                                      <p:tavLst>
                                        <p:tav tm="0">
                                          <p:val>
                                            <p:fltVal val="0"/>
                                          </p:val>
                                        </p:tav>
                                        <p:tav tm="100000">
                                          <p:val>
                                            <p:strVal val="#ppt_h"/>
                                          </p:val>
                                        </p:tav>
                                      </p:tavLst>
                                    </p:anim>
                                    <p:animEffect transition="in" filter="fade">
                                      <p:cBhvr>
                                        <p:cTn id="25" dur="1000"/>
                                        <p:tgtEl>
                                          <p:spTgt spid="58"/>
                                        </p:tgtEl>
                                      </p:cBhvr>
                                    </p:animEffect>
                                  </p:childTnLst>
                                </p:cTn>
                              </p:par>
                              <p:par>
                                <p:cTn id="26" presetID="53" presetClass="entr" presetSubtype="16"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000" fill="hold"/>
                                        <p:tgtEl>
                                          <p:spTgt spid="70"/>
                                        </p:tgtEl>
                                        <p:attrNameLst>
                                          <p:attrName>ppt_w</p:attrName>
                                        </p:attrNameLst>
                                      </p:cBhvr>
                                      <p:tavLst>
                                        <p:tav tm="0">
                                          <p:val>
                                            <p:fltVal val="0"/>
                                          </p:val>
                                        </p:tav>
                                        <p:tav tm="100000">
                                          <p:val>
                                            <p:strVal val="#ppt_w"/>
                                          </p:val>
                                        </p:tav>
                                      </p:tavLst>
                                    </p:anim>
                                    <p:anim calcmode="lin" valueType="num">
                                      <p:cBhvr>
                                        <p:cTn id="29" dur="1000" fill="hold"/>
                                        <p:tgtEl>
                                          <p:spTgt spid="70"/>
                                        </p:tgtEl>
                                        <p:attrNameLst>
                                          <p:attrName>ppt_h</p:attrName>
                                        </p:attrNameLst>
                                      </p:cBhvr>
                                      <p:tavLst>
                                        <p:tav tm="0">
                                          <p:val>
                                            <p:fltVal val="0"/>
                                          </p:val>
                                        </p:tav>
                                        <p:tav tm="100000">
                                          <p:val>
                                            <p:strVal val="#ppt_h"/>
                                          </p:val>
                                        </p:tav>
                                      </p:tavLst>
                                    </p:anim>
                                    <p:animEffect transition="in" filter="fade">
                                      <p:cBhvr>
                                        <p:cTn id="30" dur="1000"/>
                                        <p:tgtEl>
                                          <p:spTgt spid="70"/>
                                        </p:tgtEl>
                                      </p:cBhvr>
                                    </p:animEffect>
                                  </p:childTnLst>
                                </p:cTn>
                              </p:par>
                              <p:par>
                                <p:cTn id="31" presetID="53" presetClass="entr" presetSubtype="16"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p:cTn id="33" dur="1000" fill="hold"/>
                                        <p:tgtEl>
                                          <p:spTgt spid="76"/>
                                        </p:tgtEl>
                                        <p:attrNameLst>
                                          <p:attrName>ppt_w</p:attrName>
                                        </p:attrNameLst>
                                      </p:cBhvr>
                                      <p:tavLst>
                                        <p:tav tm="0">
                                          <p:val>
                                            <p:fltVal val="0"/>
                                          </p:val>
                                        </p:tav>
                                        <p:tav tm="100000">
                                          <p:val>
                                            <p:strVal val="#ppt_w"/>
                                          </p:val>
                                        </p:tav>
                                      </p:tavLst>
                                    </p:anim>
                                    <p:anim calcmode="lin" valueType="num">
                                      <p:cBhvr>
                                        <p:cTn id="34" dur="1000" fill="hold"/>
                                        <p:tgtEl>
                                          <p:spTgt spid="76"/>
                                        </p:tgtEl>
                                        <p:attrNameLst>
                                          <p:attrName>ppt_h</p:attrName>
                                        </p:attrNameLst>
                                      </p:cBhvr>
                                      <p:tavLst>
                                        <p:tav tm="0">
                                          <p:val>
                                            <p:fltVal val="0"/>
                                          </p:val>
                                        </p:tav>
                                        <p:tav tm="100000">
                                          <p:val>
                                            <p:strVal val="#ppt_h"/>
                                          </p:val>
                                        </p:tav>
                                      </p:tavLst>
                                    </p:anim>
                                    <p:animEffect transition="in" filter="fade">
                                      <p:cBhvr>
                                        <p:cTn id="35" dur="1000"/>
                                        <p:tgtEl>
                                          <p:spTgt spid="76"/>
                                        </p:tgtEl>
                                      </p:cBhvr>
                                    </p:animEffect>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randombar(horizontal)">
                                      <p:cBhvr>
                                        <p:cTn id="39" dur="750"/>
                                        <p:tgtEl>
                                          <p:spTgt spid="110"/>
                                        </p:tgtEl>
                                      </p:cBhvr>
                                    </p:animEffect>
                                  </p:childTnLst>
                                </p:cTn>
                              </p:par>
                            </p:childTnLst>
                          </p:cTn>
                        </p:par>
                        <p:par>
                          <p:cTn id="40" fill="hold">
                            <p:stCondLst>
                              <p:cond delay="3250"/>
                            </p:stCondLst>
                            <p:childTnLst>
                              <p:par>
                                <p:cTn id="41" presetID="42"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750"/>
                                        <p:tgtEl>
                                          <p:spTgt spid="16"/>
                                        </p:tgtEl>
                                      </p:cBhvr>
                                    </p:animEffect>
                                    <p:anim calcmode="lin" valueType="num">
                                      <p:cBhvr>
                                        <p:cTn id="44" dur="1750" fill="hold"/>
                                        <p:tgtEl>
                                          <p:spTgt spid="16"/>
                                        </p:tgtEl>
                                        <p:attrNameLst>
                                          <p:attrName>ppt_x</p:attrName>
                                        </p:attrNameLst>
                                      </p:cBhvr>
                                      <p:tavLst>
                                        <p:tav tm="0">
                                          <p:val>
                                            <p:strVal val="#ppt_x"/>
                                          </p:val>
                                        </p:tav>
                                        <p:tav tm="100000">
                                          <p:val>
                                            <p:strVal val="#ppt_x"/>
                                          </p:val>
                                        </p:tav>
                                      </p:tavLst>
                                    </p:anim>
                                    <p:anim calcmode="lin" valueType="num">
                                      <p:cBhvr>
                                        <p:cTn id="45" dur="175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750"/>
                                        <p:tgtEl>
                                          <p:spTgt spid="17"/>
                                        </p:tgtEl>
                                      </p:cBhvr>
                                    </p:animEffect>
                                    <p:anim calcmode="lin" valueType="num">
                                      <p:cBhvr>
                                        <p:cTn id="50" dur="1750" fill="hold"/>
                                        <p:tgtEl>
                                          <p:spTgt spid="17"/>
                                        </p:tgtEl>
                                        <p:attrNameLst>
                                          <p:attrName>ppt_x</p:attrName>
                                        </p:attrNameLst>
                                      </p:cBhvr>
                                      <p:tavLst>
                                        <p:tav tm="0">
                                          <p:val>
                                            <p:strVal val="#ppt_x"/>
                                          </p:val>
                                        </p:tav>
                                        <p:tav tm="100000">
                                          <p:val>
                                            <p:strVal val="#ppt_x"/>
                                          </p:val>
                                        </p:tav>
                                      </p:tavLst>
                                    </p:anim>
                                    <p:anim calcmode="lin" valueType="num">
                                      <p:cBhvr>
                                        <p:cTn id="51" dur="175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750"/>
                                        <p:tgtEl>
                                          <p:spTgt spid="11"/>
                                        </p:tgtEl>
                                      </p:cBhvr>
                                    </p:animEffect>
                                    <p:anim calcmode="lin" valueType="num">
                                      <p:cBhvr>
                                        <p:cTn id="56" dur="1750" fill="hold"/>
                                        <p:tgtEl>
                                          <p:spTgt spid="11"/>
                                        </p:tgtEl>
                                        <p:attrNameLst>
                                          <p:attrName>ppt_x</p:attrName>
                                        </p:attrNameLst>
                                      </p:cBhvr>
                                      <p:tavLst>
                                        <p:tav tm="0">
                                          <p:val>
                                            <p:strVal val="#ppt_x"/>
                                          </p:val>
                                        </p:tav>
                                        <p:tav tm="100000">
                                          <p:val>
                                            <p:strVal val="#ppt_x"/>
                                          </p:val>
                                        </p:tav>
                                      </p:tavLst>
                                    </p:anim>
                                    <p:anim calcmode="lin" valueType="num">
                                      <p:cBhvr>
                                        <p:cTn id="57" dur="1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65" grpId="0"/>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smtClean="0"/>
              <a:t>05</a:t>
            </a:r>
            <a:endParaRPr lang="zh-CN" altLang="en-US" dirty="0"/>
          </a:p>
        </p:txBody>
      </p:sp>
      <p:sp>
        <p:nvSpPr>
          <p:cNvPr id="11" name="文本占位符 10"/>
          <p:cNvSpPr>
            <a:spLocks noGrp="1"/>
          </p:cNvSpPr>
          <p:nvPr>
            <p:ph type="body" sz="quarter" idx="11"/>
          </p:nvPr>
        </p:nvSpPr>
        <p:spPr/>
        <p:txBody>
          <a:bodyPr/>
          <a:lstStyle/>
          <a:p>
            <a:r>
              <a:rPr lang="zh-CN" altLang="en-US" dirty="0"/>
              <a:t>开展学习教育的组织领导</a:t>
            </a:r>
          </a:p>
        </p:txBody>
      </p:sp>
    </p:spTree>
    <p:extLst>
      <p:ext uri="{BB962C8B-B14F-4D97-AF65-F5344CB8AC3E}">
        <p14:creationId xmlns:p14="http://schemas.microsoft.com/office/powerpoint/2010/main" val="44812771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组织领导</a:t>
            </a:r>
            <a:r>
              <a:rPr lang="zh-CN" altLang="en-US" dirty="0" smtClean="0"/>
              <a:t>：</a:t>
            </a:r>
            <a:r>
              <a:rPr lang="zh-CN" altLang="en-US" dirty="0" smtClean="0">
                <a:solidFill>
                  <a:schemeClr val="accent1"/>
                </a:solidFill>
              </a:rPr>
              <a:t>层层落实</a:t>
            </a:r>
            <a:r>
              <a:rPr lang="zh-CN" altLang="en-US" dirty="0">
                <a:solidFill>
                  <a:schemeClr val="accent1"/>
                </a:solidFill>
              </a:rPr>
              <a:t>责任</a:t>
            </a:r>
          </a:p>
        </p:txBody>
      </p:sp>
      <p:pic>
        <p:nvPicPr>
          <p:cNvPr id="92"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779662"/>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3" name="TextBox 45"/>
          <p:cNvSpPr txBox="1"/>
          <p:nvPr/>
        </p:nvSpPr>
        <p:spPr>
          <a:xfrm>
            <a:off x="1230754" y="1995686"/>
            <a:ext cx="1485768"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b="1" dirty="0" smtClean="0">
                <a:solidFill>
                  <a:schemeClr val="accent1"/>
                </a:solidFill>
                <a:latin typeface="微软雅黑" pitchFamily="34" charset="-122"/>
                <a:ea typeface="微软雅黑" pitchFamily="34" charset="-122"/>
              </a:rPr>
              <a:t>学习教育</a:t>
            </a:r>
            <a:endParaRPr lang="en-US" altLang="zh-CN" b="1" dirty="0" smtClean="0">
              <a:solidFill>
                <a:schemeClr val="accent1"/>
              </a:solidFill>
              <a:latin typeface="微软雅黑" pitchFamily="34" charset="-122"/>
              <a:ea typeface="微软雅黑" pitchFamily="34" charset="-122"/>
            </a:endParaRPr>
          </a:p>
          <a:p>
            <a:pPr algn="r"/>
            <a:r>
              <a:rPr lang="zh-CN" altLang="en-US" b="1" dirty="0" smtClean="0">
                <a:latin typeface="微软雅黑" pitchFamily="34" charset="-122"/>
                <a:ea typeface="微软雅黑" pitchFamily="34" charset="-122"/>
              </a:rPr>
              <a:t>组织领导</a:t>
            </a:r>
            <a:endParaRPr lang="zh-CN" altLang="en-US" b="1" dirty="0">
              <a:latin typeface="微软雅黑" pitchFamily="34" charset="-122"/>
              <a:ea typeface="微软雅黑" pitchFamily="34" charset="-122"/>
            </a:endParaRPr>
          </a:p>
        </p:txBody>
      </p:sp>
      <p:sp>
        <p:nvSpPr>
          <p:cNvPr id="94" name="矩形 93"/>
          <p:cNvSpPr/>
          <p:nvPr/>
        </p:nvSpPr>
        <p:spPr>
          <a:xfrm>
            <a:off x="467544" y="3363838"/>
            <a:ext cx="2359293" cy="1015663"/>
          </a:xfrm>
          <a:prstGeom prst="rect">
            <a:avLst/>
          </a:prstGeom>
        </p:spPr>
        <p:txBody>
          <a:bodyPr wrap="square">
            <a:spAutoFit/>
          </a:bodyPr>
          <a:lstStyle/>
          <a:p>
            <a:r>
              <a:rPr lang="zh-CN" altLang="en-US" sz="1200" dirty="0"/>
              <a:t>“两学一做”学习教育在中央政治局常委会领导下进行，由中央组织部牵头组织实施，中央纪委机关、中央宣传部、中央党校配合做好相关工作。</a:t>
            </a:r>
          </a:p>
        </p:txBody>
      </p:sp>
      <p:sp>
        <p:nvSpPr>
          <p:cNvPr id="3" name="矩形 2"/>
          <p:cNvSpPr/>
          <p:nvPr/>
        </p:nvSpPr>
        <p:spPr>
          <a:xfrm>
            <a:off x="3347864" y="4083918"/>
            <a:ext cx="5544616" cy="523220"/>
          </a:xfrm>
          <a:prstGeom prst="rect">
            <a:avLst/>
          </a:prstGeom>
        </p:spPr>
        <p:txBody>
          <a:bodyPr wrap="square">
            <a:spAutoFit/>
          </a:bodyPr>
          <a:lstStyle/>
          <a:p>
            <a:r>
              <a:rPr lang="zh-CN" altLang="zh-CN" sz="1400" b="1" dirty="0">
                <a:solidFill>
                  <a:schemeClr val="accent1"/>
                </a:solidFill>
              </a:rPr>
              <a:t>各级党委</a:t>
            </a:r>
            <a:r>
              <a:rPr lang="en-US" altLang="zh-CN" sz="1400" b="1" dirty="0">
                <a:solidFill>
                  <a:schemeClr val="accent1"/>
                </a:solidFill>
              </a:rPr>
              <a:t>(</a:t>
            </a:r>
            <a:r>
              <a:rPr lang="zh-CN" altLang="zh-CN" sz="1400" b="1" dirty="0">
                <a:solidFill>
                  <a:schemeClr val="accent1"/>
                </a:solidFill>
              </a:rPr>
              <a:t>党组</a:t>
            </a:r>
            <a:r>
              <a:rPr lang="en-US" altLang="zh-CN" sz="1400" b="1" dirty="0">
                <a:solidFill>
                  <a:schemeClr val="accent1"/>
                </a:solidFill>
              </a:rPr>
              <a:t>)</a:t>
            </a:r>
            <a:r>
              <a:rPr lang="zh-CN" altLang="zh-CN" sz="1400" b="1" dirty="0">
                <a:solidFill>
                  <a:schemeClr val="accent1"/>
                </a:solidFill>
              </a:rPr>
              <a:t>要把开展“两学一做”学习教育作为一项重大政治任务，尽好责、抓到位、见实效。</a:t>
            </a:r>
            <a:endParaRPr lang="zh-CN" altLang="en-US" sz="1400" b="1" dirty="0">
              <a:solidFill>
                <a:schemeClr val="accent1"/>
              </a:solidFill>
            </a:endParaRPr>
          </a:p>
        </p:txBody>
      </p:sp>
      <p:sp>
        <p:nvSpPr>
          <p:cNvPr id="54" name="矩形 53"/>
          <p:cNvSpPr/>
          <p:nvPr/>
        </p:nvSpPr>
        <p:spPr>
          <a:xfrm>
            <a:off x="7360010" y="1563638"/>
            <a:ext cx="1532470" cy="46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四个层</a:t>
            </a:r>
            <a:r>
              <a:rPr lang="zh-CN" altLang="en-US" sz="2000" b="1" dirty="0">
                <a:solidFill>
                  <a:schemeClr val="accent2">
                    <a:lumMod val="20000"/>
                    <a:lumOff val="80000"/>
                  </a:schemeClr>
                </a:solidFill>
              </a:rPr>
              <a:t>级</a:t>
            </a:r>
          </a:p>
        </p:txBody>
      </p:sp>
      <p:sp>
        <p:nvSpPr>
          <p:cNvPr id="55" name="矩形 54"/>
          <p:cNvSpPr/>
          <p:nvPr/>
        </p:nvSpPr>
        <p:spPr>
          <a:xfrm>
            <a:off x="3347864" y="1563638"/>
            <a:ext cx="4012146" cy="46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层层落实责任</a:t>
            </a:r>
            <a:endParaRPr lang="zh-CN" altLang="en-US" sz="2000" b="1" dirty="0">
              <a:solidFill>
                <a:schemeClr val="accent2">
                  <a:lumMod val="20000"/>
                  <a:lumOff val="80000"/>
                </a:schemeClr>
              </a:solidFill>
            </a:endParaRPr>
          </a:p>
        </p:txBody>
      </p:sp>
      <p:sp>
        <p:nvSpPr>
          <p:cNvPr id="56" name="矩形 55"/>
          <p:cNvSpPr/>
          <p:nvPr/>
        </p:nvSpPr>
        <p:spPr>
          <a:xfrm>
            <a:off x="3347864" y="2117470"/>
            <a:ext cx="5544616" cy="187527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endParaRPr>
          </a:p>
        </p:txBody>
      </p:sp>
      <p:sp>
        <p:nvSpPr>
          <p:cNvPr id="4" name="矩形 3"/>
          <p:cNvSpPr/>
          <p:nvPr/>
        </p:nvSpPr>
        <p:spPr>
          <a:xfrm>
            <a:off x="3679490" y="2198149"/>
            <a:ext cx="5212990" cy="461665"/>
          </a:xfrm>
          <a:prstGeom prst="rect">
            <a:avLst/>
          </a:prstGeom>
        </p:spPr>
        <p:txBody>
          <a:bodyPr wrap="square">
            <a:spAutoFit/>
          </a:bodyPr>
          <a:lstStyle/>
          <a:p>
            <a:r>
              <a:rPr lang="zh-CN" altLang="en-US" sz="1200" b="1" dirty="0">
                <a:solidFill>
                  <a:schemeClr val="accent1"/>
                </a:solidFill>
              </a:rPr>
              <a:t>省</a:t>
            </a:r>
            <a:r>
              <a:rPr lang="en-US" altLang="zh-CN" sz="1200" b="1" dirty="0">
                <a:solidFill>
                  <a:schemeClr val="accent1"/>
                </a:solidFill>
              </a:rPr>
              <a:t>(</a:t>
            </a:r>
            <a:r>
              <a:rPr lang="zh-CN" altLang="en-US" sz="1200" b="1" dirty="0">
                <a:solidFill>
                  <a:schemeClr val="accent1"/>
                </a:solidFill>
              </a:rPr>
              <a:t>自治区、直辖市</a:t>
            </a:r>
            <a:r>
              <a:rPr lang="en-US" altLang="zh-CN" sz="1200" b="1" dirty="0">
                <a:solidFill>
                  <a:schemeClr val="accent1"/>
                </a:solidFill>
              </a:rPr>
              <a:t>)</a:t>
            </a:r>
            <a:r>
              <a:rPr lang="zh-CN" altLang="en-US" sz="1200" b="1" dirty="0">
                <a:solidFill>
                  <a:schemeClr val="accent1"/>
                </a:solidFill>
              </a:rPr>
              <a:t>和部门</a:t>
            </a:r>
            <a:r>
              <a:rPr lang="en-US" altLang="zh-CN" sz="1200" b="1" dirty="0">
                <a:solidFill>
                  <a:schemeClr val="accent1"/>
                </a:solidFill>
              </a:rPr>
              <a:t>(</a:t>
            </a:r>
            <a:r>
              <a:rPr lang="zh-CN" altLang="en-US" sz="1200" b="1" dirty="0">
                <a:solidFill>
                  <a:schemeClr val="accent1"/>
                </a:solidFill>
              </a:rPr>
              <a:t>系统</a:t>
            </a:r>
            <a:r>
              <a:rPr lang="en-US" altLang="zh-CN" sz="1200" b="1" dirty="0">
                <a:solidFill>
                  <a:schemeClr val="accent1"/>
                </a:solidFill>
              </a:rPr>
              <a:t>)</a:t>
            </a:r>
            <a:r>
              <a:rPr lang="zh-CN" altLang="en-US" sz="1200" b="1" dirty="0">
                <a:solidFill>
                  <a:schemeClr val="accent1"/>
                </a:solidFill>
              </a:rPr>
              <a:t>党委</a:t>
            </a:r>
            <a:r>
              <a:rPr lang="en-US" altLang="zh-CN" sz="1200" b="1" dirty="0">
                <a:solidFill>
                  <a:schemeClr val="accent1"/>
                </a:solidFill>
              </a:rPr>
              <a:t>(</a:t>
            </a:r>
            <a:r>
              <a:rPr lang="zh-CN" altLang="en-US" sz="1200" b="1" dirty="0">
                <a:solidFill>
                  <a:schemeClr val="accent1"/>
                </a:solidFill>
              </a:rPr>
              <a:t>党组</a:t>
            </a:r>
            <a:r>
              <a:rPr lang="en-US" altLang="zh-CN" sz="1200" b="1" dirty="0" smtClean="0">
                <a:solidFill>
                  <a:schemeClr val="accent1"/>
                </a:solidFill>
              </a:rPr>
              <a:t>)：</a:t>
            </a:r>
            <a:r>
              <a:rPr lang="zh-CN" altLang="en-US" sz="1200" dirty="0" smtClean="0"/>
              <a:t>要</a:t>
            </a:r>
            <a:r>
              <a:rPr lang="zh-CN" altLang="en-US" sz="1200" dirty="0"/>
              <a:t>结合实际作出部署安排，加强具体指导</a:t>
            </a:r>
            <a:r>
              <a:rPr lang="zh-CN" altLang="en-US" sz="1200" dirty="0" smtClean="0"/>
              <a:t>。</a:t>
            </a:r>
            <a:endParaRPr lang="en-US" altLang="zh-CN" sz="1200" dirty="0" smtClean="0"/>
          </a:p>
        </p:txBody>
      </p:sp>
      <p:sp>
        <p:nvSpPr>
          <p:cNvPr id="6" name="矩形 5"/>
          <p:cNvSpPr/>
          <p:nvPr/>
        </p:nvSpPr>
        <p:spPr>
          <a:xfrm>
            <a:off x="3535474" y="228371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535474" y="2688646"/>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535474" y="3128780"/>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535474" y="356082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79490" y="2628941"/>
            <a:ext cx="5212990" cy="461665"/>
          </a:xfrm>
          <a:prstGeom prst="rect">
            <a:avLst/>
          </a:prstGeom>
        </p:spPr>
        <p:txBody>
          <a:bodyPr wrap="square">
            <a:spAutoFit/>
          </a:bodyPr>
          <a:lstStyle/>
          <a:p>
            <a:r>
              <a:rPr lang="zh-CN" altLang="en-US" sz="1200" b="1" dirty="0">
                <a:solidFill>
                  <a:schemeClr val="accent1"/>
                </a:solidFill>
              </a:rPr>
              <a:t>县级党委：</a:t>
            </a:r>
            <a:r>
              <a:rPr lang="zh-CN" altLang="en-US" sz="1200" dirty="0"/>
              <a:t>要发挥关键作用，制定具体实施方案，保障工作力量，加强督促指导把关</a:t>
            </a:r>
            <a:r>
              <a:rPr lang="zh-CN" altLang="en-US" sz="1200" dirty="0" smtClean="0"/>
              <a:t>。</a:t>
            </a:r>
            <a:endParaRPr lang="en-US" altLang="zh-CN" sz="1200" dirty="0"/>
          </a:p>
        </p:txBody>
      </p:sp>
      <p:sp>
        <p:nvSpPr>
          <p:cNvPr id="8" name="矩形 7"/>
          <p:cNvSpPr/>
          <p:nvPr/>
        </p:nvSpPr>
        <p:spPr>
          <a:xfrm>
            <a:off x="3679490" y="3059733"/>
            <a:ext cx="5212990" cy="461665"/>
          </a:xfrm>
          <a:prstGeom prst="rect">
            <a:avLst/>
          </a:prstGeom>
        </p:spPr>
        <p:txBody>
          <a:bodyPr wrap="square">
            <a:spAutoFit/>
          </a:bodyPr>
          <a:lstStyle/>
          <a:p>
            <a:r>
              <a:rPr lang="zh-CN" altLang="en-US" sz="1200" b="1" dirty="0">
                <a:solidFill>
                  <a:schemeClr val="accent1"/>
                </a:solidFill>
              </a:rPr>
              <a:t>基层党委：</a:t>
            </a:r>
            <a:r>
              <a:rPr lang="zh-CN" altLang="en-US" sz="1200" dirty="0"/>
              <a:t>要对所辖党支部进行全覆盖、全过程的现场指导，帮助党支部制定学习教育计划，派员参加党支部各项活动</a:t>
            </a:r>
            <a:r>
              <a:rPr lang="zh-CN" altLang="en-US" sz="1200" dirty="0" smtClean="0"/>
              <a:t>。</a:t>
            </a:r>
            <a:endParaRPr lang="en-US" altLang="zh-CN" sz="1200" dirty="0"/>
          </a:p>
        </p:txBody>
      </p:sp>
      <p:sp>
        <p:nvSpPr>
          <p:cNvPr id="9" name="矩形 8"/>
          <p:cNvSpPr/>
          <p:nvPr/>
        </p:nvSpPr>
        <p:spPr>
          <a:xfrm>
            <a:off x="3679490" y="3490525"/>
            <a:ext cx="5212990" cy="461665"/>
          </a:xfrm>
          <a:prstGeom prst="rect">
            <a:avLst/>
          </a:prstGeom>
        </p:spPr>
        <p:txBody>
          <a:bodyPr wrap="square">
            <a:spAutoFit/>
          </a:bodyPr>
          <a:lstStyle/>
          <a:p>
            <a:r>
              <a:rPr lang="zh-CN" altLang="en-US" sz="1200" b="1" dirty="0">
                <a:solidFill>
                  <a:schemeClr val="accent1"/>
                </a:solidFill>
              </a:rPr>
              <a:t>各级党组织书记：</a:t>
            </a:r>
            <a:r>
              <a:rPr lang="zh-CN" altLang="en-US" sz="1200" dirty="0"/>
              <a:t>要承担起主体责任，不仅要管好干部、带好班子，还要管好党员、带好队伍，层层传导压力，从严从实抓好学习教育。</a:t>
            </a:r>
          </a:p>
        </p:txBody>
      </p:sp>
    </p:spTree>
    <p:extLst>
      <p:ext uri="{BB962C8B-B14F-4D97-AF65-F5344CB8AC3E}">
        <p14:creationId xmlns:p14="http://schemas.microsoft.com/office/powerpoint/2010/main" val="168928920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1250"/>
                                            <p:tgtEl>
                                              <p:spTgt spid="94"/>
                                            </p:tgtEl>
                                          </p:cBhvr>
                                        </p:animEffect>
                                      </p:childTnLst>
                                    </p:cTn>
                                  </p:par>
                                </p:childTnLst>
                              </p:cTn>
                            </p:par>
                            <p:par>
                              <p:cTn id="19" fill="hold">
                                <p:stCondLst>
                                  <p:cond delay="2750"/>
                                </p:stCondLst>
                                <p:childTnLst>
                                  <p:par>
                                    <p:cTn id="20" presetID="42" presetClass="entr" presetSubtype="0"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500"/>
                                            <p:tgtEl>
                                              <p:spTgt spid="55"/>
                                            </p:tgtEl>
                                          </p:cBhvr>
                                        </p:animEffect>
                                        <p:anim calcmode="lin" valueType="num">
                                          <p:cBhvr>
                                            <p:cTn id="23" dur="1500" fill="hold"/>
                                            <p:tgtEl>
                                              <p:spTgt spid="55"/>
                                            </p:tgtEl>
                                            <p:attrNameLst>
                                              <p:attrName>ppt_x</p:attrName>
                                            </p:attrNameLst>
                                          </p:cBhvr>
                                          <p:tavLst>
                                            <p:tav tm="0">
                                              <p:val>
                                                <p:strVal val="#ppt_x"/>
                                              </p:val>
                                            </p:tav>
                                            <p:tav tm="100000">
                                              <p:val>
                                                <p:strVal val="#ppt_x"/>
                                              </p:val>
                                            </p:tav>
                                          </p:tavLst>
                                        </p:anim>
                                        <p:anim calcmode="lin" valueType="num">
                                          <p:cBhvr>
                                            <p:cTn id="24" dur="15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31" presetClass="entr" presetSubtype="0"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500" fill="hold"/>
                                            <p:tgtEl>
                                              <p:spTgt spid="54"/>
                                            </p:tgtEl>
                                            <p:attrNameLst>
                                              <p:attrName>ppt_w</p:attrName>
                                            </p:attrNameLst>
                                          </p:cBhvr>
                                          <p:tavLst>
                                            <p:tav tm="0">
                                              <p:val>
                                                <p:fltVal val="0"/>
                                              </p:val>
                                            </p:tav>
                                            <p:tav tm="100000">
                                              <p:val>
                                                <p:strVal val="#ppt_w"/>
                                              </p:val>
                                            </p:tav>
                                          </p:tavLst>
                                        </p:anim>
                                        <p:anim calcmode="lin" valueType="num">
                                          <p:cBhvr>
                                            <p:cTn id="29" dur="1500" fill="hold"/>
                                            <p:tgtEl>
                                              <p:spTgt spid="54"/>
                                            </p:tgtEl>
                                            <p:attrNameLst>
                                              <p:attrName>ppt_h</p:attrName>
                                            </p:attrNameLst>
                                          </p:cBhvr>
                                          <p:tavLst>
                                            <p:tav tm="0">
                                              <p:val>
                                                <p:fltVal val="0"/>
                                              </p:val>
                                            </p:tav>
                                            <p:tav tm="100000">
                                              <p:val>
                                                <p:strVal val="#ppt_h"/>
                                              </p:val>
                                            </p:tav>
                                          </p:tavLst>
                                        </p:anim>
                                        <p:anim calcmode="lin" valueType="num">
                                          <p:cBhvr>
                                            <p:cTn id="30" dur="1500" fill="hold"/>
                                            <p:tgtEl>
                                              <p:spTgt spid="54"/>
                                            </p:tgtEl>
                                            <p:attrNameLst>
                                              <p:attrName>style.rotation</p:attrName>
                                            </p:attrNameLst>
                                          </p:cBhvr>
                                          <p:tavLst>
                                            <p:tav tm="0">
                                              <p:val>
                                                <p:fltVal val="90"/>
                                              </p:val>
                                            </p:tav>
                                            <p:tav tm="100000">
                                              <p:val>
                                                <p:fltVal val="0"/>
                                              </p:val>
                                            </p:tav>
                                          </p:tavLst>
                                        </p:anim>
                                        <p:animEffect transition="in" filter="fade">
                                          <p:cBhvr>
                                            <p:cTn id="31" dur="1500"/>
                                            <p:tgtEl>
                                              <p:spTgt spid="54"/>
                                            </p:tgtEl>
                                          </p:cBhvr>
                                        </p:animEffect>
                                      </p:childTnLst>
                                    </p:cTn>
                                  </p:par>
                                </p:childTnLst>
                              </p:cTn>
                            </p:par>
                            <p:par>
                              <p:cTn id="32" fill="hold">
                                <p:stCondLst>
                                  <p:cond delay="5750"/>
                                </p:stCondLst>
                                <p:childTnLst>
                                  <p:par>
                                    <p:cTn id="33" presetID="2" presetClass="entr" presetSubtype="2" fill="hold" grpId="0" nodeType="afterEffect" p14:presetBounceEnd="33333">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14:bounceEnd="33333">
                                          <p:cBhvr additive="base">
                                            <p:cTn id="35" dur="1500" fill="hold"/>
                                            <p:tgtEl>
                                              <p:spTgt spid="56"/>
                                            </p:tgtEl>
                                            <p:attrNameLst>
                                              <p:attrName>ppt_x</p:attrName>
                                            </p:attrNameLst>
                                          </p:cBhvr>
                                          <p:tavLst>
                                            <p:tav tm="0">
                                              <p:val>
                                                <p:strVal val="1+#ppt_w/2"/>
                                              </p:val>
                                            </p:tav>
                                            <p:tav tm="100000">
                                              <p:val>
                                                <p:strVal val="#ppt_x"/>
                                              </p:val>
                                            </p:tav>
                                          </p:tavLst>
                                        </p:anim>
                                        <p:anim calcmode="lin" valueType="num" p14:bounceEnd="33333">
                                          <p:cBhvr additive="base">
                                            <p:cTn id="36" dur="1500" fill="hold"/>
                                            <p:tgtEl>
                                              <p:spTgt spid="56"/>
                                            </p:tgtEl>
                                            <p:attrNameLst>
                                              <p:attrName>ppt_y</p:attrName>
                                            </p:attrNameLst>
                                          </p:cBhvr>
                                          <p:tavLst>
                                            <p:tav tm="0">
                                              <p:val>
                                                <p:strVal val="#ppt_y"/>
                                              </p:val>
                                            </p:tav>
                                            <p:tav tm="100000">
                                              <p:val>
                                                <p:strVal val="#ppt_y"/>
                                              </p:val>
                                            </p:tav>
                                          </p:tavLst>
                                        </p:anim>
                                      </p:childTnLst>
                                    </p:cTn>
                                  </p:par>
                                </p:childTnLst>
                              </p:cTn>
                            </p:par>
                            <p:par>
                              <p:cTn id="37" fill="hold">
                                <p:stCondLst>
                                  <p:cond delay="725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250"/>
                                            <p:tgtEl>
                                              <p:spTgt spid="6"/>
                                            </p:tgtEl>
                                          </p:cBhvr>
                                        </p:animEffect>
                                        <p:anim calcmode="lin" valueType="num">
                                          <p:cBhvr>
                                            <p:cTn id="41" dur="1250" fill="hold"/>
                                            <p:tgtEl>
                                              <p:spTgt spid="6"/>
                                            </p:tgtEl>
                                            <p:attrNameLst>
                                              <p:attrName>ppt_x</p:attrName>
                                            </p:attrNameLst>
                                          </p:cBhvr>
                                          <p:tavLst>
                                            <p:tav tm="0">
                                              <p:val>
                                                <p:strVal val="#ppt_x"/>
                                              </p:val>
                                            </p:tav>
                                            <p:tav tm="100000">
                                              <p:val>
                                                <p:strVal val="#ppt_x"/>
                                              </p:val>
                                            </p:tav>
                                          </p:tavLst>
                                        </p:anim>
                                        <p:anim calcmode="lin" valueType="num">
                                          <p:cBhvr>
                                            <p:cTn id="42" dur="125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850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1500"/>
                                            <p:tgtEl>
                                              <p:spTgt spid="4"/>
                                            </p:tgtEl>
                                          </p:cBhvr>
                                        </p:animEffect>
                                      </p:childTnLst>
                                    </p:cTn>
                                  </p:par>
                                </p:childTnLst>
                              </p:cTn>
                            </p:par>
                            <p:par>
                              <p:cTn id="47" fill="hold">
                                <p:stCondLst>
                                  <p:cond delay="10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250"/>
                                            <p:tgtEl>
                                              <p:spTgt spid="37"/>
                                            </p:tgtEl>
                                          </p:cBhvr>
                                        </p:animEffect>
                                        <p:anim calcmode="lin" valueType="num">
                                          <p:cBhvr>
                                            <p:cTn id="51" dur="1250" fill="hold"/>
                                            <p:tgtEl>
                                              <p:spTgt spid="37"/>
                                            </p:tgtEl>
                                            <p:attrNameLst>
                                              <p:attrName>ppt_x</p:attrName>
                                            </p:attrNameLst>
                                          </p:cBhvr>
                                          <p:tavLst>
                                            <p:tav tm="0">
                                              <p:val>
                                                <p:strVal val="#ppt_x"/>
                                              </p:val>
                                            </p:tav>
                                            <p:tav tm="100000">
                                              <p:val>
                                                <p:strVal val="#ppt_x"/>
                                              </p:val>
                                            </p:tav>
                                          </p:tavLst>
                                        </p:anim>
                                        <p:anim calcmode="lin" valueType="num">
                                          <p:cBhvr>
                                            <p:cTn id="52" dur="125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1125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1500"/>
                                            <p:tgtEl>
                                              <p:spTgt spid="7"/>
                                            </p:tgtEl>
                                          </p:cBhvr>
                                        </p:animEffect>
                                      </p:childTnLst>
                                    </p:cTn>
                                  </p:par>
                                </p:childTnLst>
                              </p:cTn>
                            </p:par>
                            <p:par>
                              <p:cTn id="57" fill="hold">
                                <p:stCondLst>
                                  <p:cond delay="12750"/>
                                </p:stCondLst>
                                <p:childTnLst>
                                  <p:par>
                                    <p:cTn id="58" presetID="42"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250"/>
                                            <p:tgtEl>
                                              <p:spTgt spid="38"/>
                                            </p:tgtEl>
                                          </p:cBhvr>
                                        </p:animEffect>
                                        <p:anim calcmode="lin" valueType="num">
                                          <p:cBhvr>
                                            <p:cTn id="61" dur="1250" fill="hold"/>
                                            <p:tgtEl>
                                              <p:spTgt spid="38"/>
                                            </p:tgtEl>
                                            <p:attrNameLst>
                                              <p:attrName>ppt_x</p:attrName>
                                            </p:attrNameLst>
                                          </p:cBhvr>
                                          <p:tavLst>
                                            <p:tav tm="0">
                                              <p:val>
                                                <p:strVal val="#ppt_x"/>
                                              </p:val>
                                            </p:tav>
                                            <p:tav tm="100000">
                                              <p:val>
                                                <p:strVal val="#ppt_x"/>
                                              </p:val>
                                            </p:tav>
                                          </p:tavLst>
                                        </p:anim>
                                        <p:anim calcmode="lin" valueType="num">
                                          <p:cBhvr>
                                            <p:cTn id="62" dur="1250" fill="hold"/>
                                            <p:tgtEl>
                                              <p:spTgt spid="38"/>
                                            </p:tgtEl>
                                            <p:attrNameLst>
                                              <p:attrName>ppt_y</p:attrName>
                                            </p:attrNameLst>
                                          </p:cBhvr>
                                          <p:tavLst>
                                            <p:tav tm="0">
                                              <p:val>
                                                <p:strVal val="#ppt_y+.1"/>
                                              </p:val>
                                            </p:tav>
                                            <p:tav tm="100000">
                                              <p:val>
                                                <p:strVal val="#ppt_y"/>
                                              </p:val>
                                            </p:tav>
                                          </p:tavLst>
                                        </p:anim>
                                      </p:childTnLst>
                                    </p:cTn>
                                  </p:par>
                                </p:childTnLst>
                              </p:cTn>
                            </p:par>
                            <p:par>
                              <p:cTn id="63" fill="hold">
                                <p:stCondLst>
                                  <p:cond delay="140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1500"/>
                                            <p:tgtEl>
                                              <p:spTgt spid="8"/>
                                            </p:tgtEl>
                                          </p:cBhvr>
                                        </p:animEffect>
                                      </p:childTnLst>
                                    </p:cTn>
                                  </p:par>
                                </p:childTnLst>
                              </p:cTn>
                            </p:par>
                            <p:par>
                              <p:cTn id="67" fill="hold">
                                <p:stCondLst>
                                  <p:cond delay="15500"/>
                                </p:stCondLst>
                                <p:childTnLst>
                                  <p:par>
                                    <p:cTn id="68" presetID="42"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250"/>
                                            <p:tgtEl>
                                              <p:spTgt spid="39"/>
                                            </p:tgtEl>
                                          </p:cBhvr>
                                        </p:animEffect>
                                        <p:anim calcmode="lin" valueType="num">
                                          <p:cBhvr>
                                            <p:cTn id="71" dur="1250" fill="hold"/>
                                            <p:tgtEl>
                                              <p:spTgt spid="39"/>
                                            </p:tgtEl>
                                            <p:attrNameLst>
                                              <p:attrName>ppt_x</p:attrName>
                                            </p:attrNameLst>
                                          </p:cBhvr>
                                          <p:tavLst>
                                            <p:tav tm="0">
                                              <p:val>
                                                <p:strVal val="#ppt_x"/>
                                              </p:val>
                                            </p:tav>
                                            <p:tav tm="100000">
                                              <p:val>
                                                <p:strVal val="#ppt_x"/>
                                              </p:val>
                                            </p:tav>
                                          </p:tavLst>
                                        </p:anim>
                                        <p:anim calcmode="lin" valueType="num">
                                          <p:cBhvr>
                                            <p:cTn id="72" dur="1250" fill="hold"/>
                                            <p:tgtEl>
                                              <p:spTgt spid="39"/>
                                            </p:tgtEl>
                                            <p:attrNameLst>
                                              <p:attrName>ppt_y</p:attrName>
                                            </p:attrNameLst>
                                          </p:cBhvr>
                                          <p:tavLst>
                                            <p:tav tm="0">
                                              <p:val>
                                                <p:strVal val="#ppt_y+.1"/>
                                              </p:val>
                                            </p:tav>
                                            <p:tav tm="100000">
                                              <p:val>
                                                <p:strVal val="#ppt_y"/>
                                              </p:val>
                                            </p:tav>
                                          </p:tavLst>
                                        </p:anim>
                                      </p:childTnLst>
                                    </p:cTn>
                                  </p:par>
                                </p:childTnLst>
                              </p:cTn>
                            </p:par>
                            <p:par>
                              <p:cTn id="73" fill="hold">
                                <p:stCondLst>
                                  <p:cond delay="1675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1500"/>
                                            <p:tgtEl>
                                              <p:spTgt spid="9"/>
                                            </p:tgtEl>
                                          </p:cBhvr>
                                        </p:animEffect>
                                      </p:childTnLst>
                                    </p:cTn>
                                  </p:par>
                                </p:childTnLst>
                              </p:cTn>
                            </p:par>
                            <p:par>
                              <p:cTn id="77" fill="hold">
                                <p:stCondLst>
                                  <p:cond delay="18250"/>
                                </p:stCondLst>
                                <p:childTnLst>
                                  <p:par>
                                    <p:cTn id="78" presetID="1" presetClass="entr" presetSubtype="0" fill="hold" grpId="0" nodeType="afterEffect">
                                      <p:stCondLst>
                                        <p:cond delay="0"/>
                                      </p:stCondLst>
                                      <p:iterate type="lt">
                                        <p:tmAbs val="80"/>
                                      </p:iterate>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3" grpId="0"/>
          <p:bldP spid="54" grpId="0" animBg="1"/>
          <p:bldP spid="55" grpId="0" animBg="1"/>
          <p:bldP spid="56" grpId="0" animBg="1"/>
          <p:bldP spid="4" grpId="0"/>
          <p:bldP spid="6" grpId="0" animBg="1"/>
          <p:bldP spid="37" grpId="0" animBg="1"/>
          <p:bldP spid="38" grpId="0" animBg="1"/>
          <p:bldP spid="39" grpId="0" animBg="1"/>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1250"/>
                                            <p:tgtEl>
                                              <p:spTgt spid="94"/>
                                            </p:tgtEl>
                                          </p:cBhvr>
                                        </p:animEffect>
                                      </p:childTnLst>
                                    </p:cTn>
                                  </p:par>
                                </p:childTnLst>
                              </p:cTn>
                            </p:par>
                            <p:par>
                              <p:cTn id="19" fill="hold">
                                <p:stCondLst>
                                  <p:cond delay="2750"/>
                                </p:stCondLst>
                                <p:childTnLst>
                                  <p:par>
                                    <p:cTn id="20" presetID="42" presetClass="entr" presetSubtype="0"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500"/>
                                            <p:tgtEl>
                                              <p:spTgt spid="55"/>
                                            </p:tgtEl>
                                          </p:cBhvr>
                                        </p:animEffect>
                                        <p:anim calcmode="lin" valueType="num">
                                          <p:cBhvr>
                                            <p:cTn id="23" dur="1500" fill="hold"/>
                                            <p:tgtEl>
                                              <p:spTgt spid="55"/>
                                            </p:tgtEl>
                                            <p:attrNameLst>
                                              <p:attrName>ppt_x</p:attrName>
                                            </p:attrNameLst>
                                          </p:cBhvr>
                                          <p:tavLst>
                                            <p:tav tm="0">
                                              <p:val>
                                                <p:strVal val="#ppt_x"/>
                                              </p:val>
                                            </p:tav>
                                            <p:tav tm="100000">
                                              <p:val>
                                                <p:strVal val="#ppt_x"/>
                                              </p:val>
                                            </p:tav>
                                          </p:tavLst>
                                        </p:anim>
                                        <p:anim calcmode="lin" valueType="num">
                                          <p:cBhvr>
                                            <p:cTn id="24" dur="15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31" presetClass="entr" presetSubtype="0"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500" fill="hold"/>
                                            <p:tgtEl>
                                              <p:spTgt spid="54"/>
                                            </p:tgtEl>
                                            <p:attrNameLst>
                                              <p:attrName>ppt_w</p:attrName>
                                            </p:attrNameLst>
                                          </p:cBhvr>
                                          <p:tavLst>
                                            <p:tav tm="0">
                                              <p:val>
                                                <p:fltVal val="0"/>
                                              </p:val>
                                            </p:tav>
                                            <p:tav tm="100000">
                                              <p:val>
                                                <p:strVal val="#ppt_w"/>
                                              </p:val>
                                            </p:tav>
                                          </p:tavLst>
                                        </p:anim>
                                        <p:anim calcmode="lin" valueType="num">
                                          <p:cBhvr>
                                            <p:cTn id="29" dur="1500" fill="hold"/>
                                            <p:tgtEl>
                                              <p:spTgt spid="54"/>
                                            </p:tgtEl>
                                            <p:attrNameLst>
                                              <p:attrName>ppt_h</p:attrName>
                                            </p:attrNameLst>
                                          </p:cBhvr>
                                          <p:tavLst>
                                            <p:tav tm="0">
                                              <p:val>
                                                <p:fltVal val="0"/>
                                              </p:val>
                                            </p:tav>
                                            <p:tav tm="100000">
                                              <p:val>
                                                <p:strVal val="#ppt_h"/>
                                              </p:val>
                                            </p:tav>
                                          </p:tavLst>
                                        </p:anim>
                                        <p:anim calcmode="lin" valueType="num">
                                          <p:cBhvr>
                                            <p:cTn id="30" dur="1500" fill="hold"/>
                                            <p:tgtEl>
                                              <p:spTgt spid="54"/>
                                            </p:tgtEl>
                                            <p:attrNameLst>
                                              <p:attrName>style.rotation</p:attrName>
                                            </p:attrNameLst>
                                          </p:cBhvr>
                                          <p:tavLst>
                                            <p:tav tm="0">
                                              <p:val>
                                                <p:fltVal val="90"/>
                                              </p:val>
                                            </p:tav>
                                            <p:tav tm="100000">
                                              <p:val>
                                                <p:fltVal val="0"/>
                                              </p:val>
                                            </p:tav>
                                          </p:tavLst>
                                        </p:anim>
                                        <p:animEffect transition="in" filter="fade">
                                          <p:cBhvr>
                                            <p:cTn id="31" dur="1500"/>
                                            <p:tgtEl>
                                              <p:spTgt spid="54"/>
                                            </p:tgtEl>
                                          </p:cBhvr>
                                        </p:animEffect>
                                      </p:childTnLst>
                                    </p:cTn>
                                  </p:par>
                                </p:childTnLst>
                              </p:cTn>
                            </p:par>
                            <p:par>
                              <p:cTn id="32" fill="hold">
                                <p:stCondLst>
                                  <p:cond delay="5750"/>
                                </p:stCondLst>
                                <p:childTnLst>
                                  <p:par>
                                    <p:cTn id="33" presetID="2" presetClass="entr" presetSubtype="2"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1500" fill="hold"/>
                                            <p:tgtEl>
                                              <p:spTgt spid="56"/>
                                            </p:tgtEl>
                                            <p:attrNameLst>
                                              <p:attrName>ppt_x</p:attrName>
                                            </p:attrNameLst>
                                          </p:cBhvr>
                                          <p:tavLst>
                                            <p:tav tm="0">
                                              <p:val>
                                                <p:strVal val="1+#ppt_w/2"/>
                                              </p:val>
                                            </p:tav>
                                            <p:tav tm="100000">
                                              <p:val>
                                                <p:strVal val="#ppt_x"/>
                                              </p:val>
                                            </p:tav>
                                          </p:tavLst>
                                        </p:anim>
                                        <p:anim calcmode="lin" valueType="num">
                                          <p:cBhvr additive="base">
                                            <p:cTn id="36" dur="1500" fill="hold"/>
                                            <p:tgtEl>
                                              <p:spTgt spid="56"/>
                                            </p:tgtEl>
                                            <p:attrNameLst>
                                              <p:attrName>ppt_y</p:attrName>
                                            </p:attrNameLst>
                                          </p:cBhvr>
                                          <p:tavLst>
                                            <p:tav tm="0">
                                              <p:val>
                                                <p:strVal val="#ppt_y"/>
                                              </p:val>
                                            </p:tav>
                                            <p:tav tm="100000">
                                              <p:val>
                                                <p:strVal val="#ppt_y"/>
                                              </p:val>
                                            </p:tav>
                                          </p:tavLst>
                                        </p:anim>
                                      </p:childTnLst>
                                    </p:cTn>
                                  </p:par>
                                </p:childTnLst>
                              </p:cTn>
                            </p:par>
                            <p:par>
                              <p:cTn id="37" fill="hold">
                                <p:stCondLst>
                                  <p:cond delay="725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250"/>
                                            <p:tgtEl>
                                              <p:spTgt spid="6"/>
                                            </p:tgtEl>
                                          </p:cBhvr>
                                        </p:animEffect>
                                        <p:anim calcmode="lin" valueType="num">
                                          <p:cBhvr>
                                            <p:cTn id="41" dur="1250" fill="hold"/>
                                            <p:tgtEl>
                                              <p:spTgt spid="6"/>
                                            </p:tgtEl>
                                            <p:attrNameLst>
                                              <p:attrName>ppt_x</p:attrName>
                                            </p:attrNameLst>
                                          </p:cBhvr>
                                          <p:tavLst>
                                            <p:tav tm="0">
                                              <p:val>
                                                <p:strVal val="#ppt_x"/>
                                              </p:val>
                                            </p:tav>
                                            <p:tav tm="100000">
                                              <p:val>
                                                <p:strVal val="#ppt_x"/>
                                              </p:val>
                                            </p:tav>
                                          </p:tavLst>
                                        </p:anim>
                                        <p:anim calcmode="lin" valueType="num">
                                          <p:cBhvr>
                                            <p:cTn id="42" dur="125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850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1500"/>
                                            <p:tgtEl>
                                              <p:spTgt spid="4"/>
                                            </p:tgtEl>
                                          </p:cBhvr>
                                        </p:animEffect>
                                      </p:childTnLst>
                                    </p:cTn>
                                  </p:par>
                                </p:childTnLst>
                              </p:cTn>
                            </p:par>
                            <p:par>
                              <p:cTn id="47" fill="hold">
                                <p:stCondLst>
                                  <p:cond delay="10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250"/>
                                            <p:tgtEl>
                                              <p:spTgt spid="37"/>
                                            </p:tgtEl>
                                          </p:cBhvr>
                                        </p:animEffect>
                                        <p:anim calcmode="lin" valueType="num">
                                          <p:cBhvr>
                                            <p:cTn id="51" dur="1250" fill="hold"/>
                                            <p:tgtEl>
                                              <p:spTgt spid="37"/>
                                            </p:tgtEl>
                                            <p:attrNameLst>
                                              <p:attrName>ppt_x</p:attrName>
                                            </p:attrNameLst>
                                          </p:cBhvr>
                                          <p:tavLst>
                                            <p:tav tm="0">
                                              <p:val>
                                                <p:strVal val="#ppt_x"/>
                                              </p:val>
                                            </p:tav>
                                            <p:tav tm="100000">
                                              <p:val>
                                                <p:strVal val="#ppt_x"/>
                                              </p:val>
                                            </p:tav>
                                          </p:tavLst>
                                        </p:anim>
                                        <p:anim calcmode="lin" valueType="num">
                                          <p:cBhvr>
                                            <p:cTn id="52" dur="125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1125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1500"/>
                                            <p:tgtEl>
                                              <p:spTgt spid="7"/>
                                            </p:tgtEl>
                                          </p:cBhvr>
                                        </p:animEffect>
                                      </p:childTnLst>
                                    </p:cTn>
                                  </p:par>
                                </p:childTnLst>
                              </p:cTn>
                            </p:par>
                            <p:par>
                              <p:cTn id="57" fill="hold">
                                <p:stCondLst>
                                  <p:cond delay="12750"/>
                                </p:stCondLst>
                                <p:childTnLst>
                                  <p:par>
                                    <p:cTn id="58" presetID="42"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250"/>
                                            <p:tgtEl>
                                              <p:spTgt spid="38"/>
                                            </p:tgtEl>
                                          </p:cBhvr>
                                        </p:animEffect>
                                        <p:anim calcmode="lin" valueType="num">
                                          <p:cBhvr>
                                            <p:cTn id="61" dur="1250" fill="hold"/>
                                            <p:tgtEl>
                                              <p:spTgt spid="38"/>
                                            </p:tgtEl>
                                            <p:attrNameLst>
                                              <p:attrName>ppt_x</p:attrName>
                                            </p:attrNameLst>
                                          </p:cBhvr>
                                          <p:tavLst>
                                            <p:tav tm="0">
                                              <p:val>
                                                <p:strVal val="#ppt_x"/>
                                              </p:val>
                                            </p:tav>
                                            <p:tav tm="100000">
                                              <p:val>
                                                <p:strVal val="#ppt_x"/>
                                              </p:val>
                                            </p:tav>
                                          </p:tavLst>
                                        </p:anim>
                                        <p:anim calcmode="lin" valueType="num">
                                          <p:cBhvr>
                                            <p:cTn id="62" dur="1250" fill="hold"/>
                                            <p:tgtEl>
                                              <p:spTgt spid="38"/>
                                            </p:tgtEl>
                                            <p:attrNameLst>
                                              <p:attrName>ppt_y</p:attrName>
                                            </p:attrNameLst>
                                          </p:cBhvr>
                                          <p:tavLst>
                                            <p:tav tm="0">
                                              <p:val>
                                                <p:strVal val="#ppt_y+.1"/>
                                              </p:val>
                                            </p:tav>
                                            <p:tav tm="100000">
                                              <p:val>
                                                <p:strVal val="#ppt_y"/>
                                              </p:val>
                                            </p:tav>
                                          </p:tavLst>
                                        </p:anim>
                                      </p:childTnLst>
                                    </p:cTn>
                                  </p:par>
                                </p:childTnLst>
                              </p:cTn>
                            </p:par>
                            <p:par>
                              <p:cTn id="63" fill="hold">
                                <p:stCondLst>
                                  <p:cond delay="140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1500"/>
                                            <p:tgtEl>
                                              <p:spTgt spid="8"/>
                                            </p:tgtEl>
                                          </p:cBhvr>
                                        </p:animEffect>
                                      </p:childTnLst>
                                    </p:cTn>
                                  </p:par>
                                </p:childTnLst>
                              </p:cTn>
                            </p:par>
                            <p:par>
                              <p:cTn id="67" fill="hold">
                                <p:stCondLst>
                                  <p:cond delay="15500"/>
                                </p:stCondLst>
                                <p:childTnLst>
                                  <p:par>
                                    <p:cTn id="68" presetID="42"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250"/>
                                            <p:tgtEl>
                                              <p:spTgt spid="39"/>
                                            </p:tgtEl>
                                          </p:cBhvr>
                                        </p:animEffect>
                                        <p:anim calcmode="lin" valueType="num">
                                          <p:cBhvr>
                                            <p:cTn id="71" dur="1250" fill="hold"/>
                                            <p:tgtEl>
                                              <p:spTgt spid="39"/>
                                            </p:tgtEl>
                                            <p:attrNameLst>
                                              <p:attrName>ppt_x</p:attrName>
                                            </p:attrNameLst>
                                          </p:cBhvr>
                                          <p:tavLst>
                                            <p:tav tm="0">
                                              <p:val>
                                                <p:strVal val="#ppt_x"/>
                                              </p:val>
                                            </p:tav>
                                            <p:tav tm="100000">
                                              <p:val>
                                                <p:strVal val="#ppt_x"/>
                                              </p:val>
                                            </p:tav>
                                          </p:tavLst>
                                        </p:anim>
                                        <p:anim calcmode="lin" valueType="num">
                                          <p:cBhvr>
                                            <p:cTn id="72" dur="1250" fill="hold"/>
                                            <p:tgtEl>
                                              <p:spTgt spid="39"/>
                                            </p:tgtEl>
                                            <p:attrNameLst>
                                              <p:attrName>ppt_y</p:attrName>
                                            </p:attrNameLst>
                                          </p:cBhvr>
                                          <p:tavLst>
                                            <p:tav tm="0">
                                              <p:val>
                                                <p:strVal val="#ppt_y+.1"/>
                                              </p:val>
                                            </p:tav>
                                            <p:tav tm="100000">
                                              <p:val>
                                                <p:strVal val="#ppt_y"/>
                                              </p:val>
                                            </p:tav>
                                          </p:tavLst>
                                        </p:anim>
                                      </p:childTnLst>
                                    </p:cTn>
                                  </p:par>
                                </p:childTnLst>
                              </p:cTn>
                            </p:par>
                            <p:par>
                              <p:cTn id="73" fill="hold">
                                <p:stCondLst>
                                  <p:cond delay="1675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1500"/>
                                            <p:tgtEl>
                                              <p:spTgt spid="9"/>
                                            </p:tgtEl>
                                          </p:cBhvr>
                                        </p:animEffect>
                                      </p:childTnLst>
                                    </p:cTn>
                                  </p:par>
                                </p:childTnLst>
                              </p:cTn>
                            </p:par>
                            <p:par>
                              <p:cTn id="77" fill="hold">
                                <p:stCondLst>
                                  <p:cond delay="18250"/>
                                </p:stCondLst>
                                <p:childTnLst>
                                  <p:par>
                                    <p:cTn id="78" presetID="1" presetClass="entr" presetSubtype="0" fill="hold" grpId="0" nodeType="afterEffect">
                                      <p:stCondLst>
                                        <p:cond delay="0"/>
                                      </p:stCondLst>
                                      <p:iterate type="lt">
                                        <p:tmAbs val="80"/>
                                      </p:iterate>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3" grpId="0"/>
          <p:bldP spid="54" grpId="0" animBg="1"/>
          <p:bldP spid="55" grpId="0" animBg="1"/>
          <p:bldP spid="56" grpId="0" animBg="1"/>
          <p:bldP spid="4" grpId="0"/>
          <p:bldP spid="6" grpId="0" animBg="1"/>
          <p:bldP spid="37" grpId="0" animBg="1"/>
          <p:bldP spid="38" grpId="0" animBg="1"/>
          <p:bldP spid="39" grpId="0" animBg="1"/>
          <p:bldP spid="7" grpId="0"/>
          <p:bldP spid="8" grpId="0"/>
          <p:bldP spid="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组织领导：</a:t>
            </a:r>
            <a:r>
              <a:rPr lang="zh-CN" altLang="en-US" dirty="0" smtClean="0">
                <a:solidFill>
                  <a:schemeClr val="accent1"/>
                </a:solidFill>
              </a:rPr>
              <a:t>强化组织保障</a:t>
            </a:r>
            <a:endParaRPr lang="zh-CN" altLang="en-US" dirty="0">
              <a:solidFill>
                <a:schemeClr val="accent1"/>
              </a:solidFill>
            </a:endParaRPr>
          </a:p>
        </p:txBody>
      </p:sp>
      <p:pic>
        <p:nvPicPr>
          <p:cNvPr id="92"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6621" y="1779662"/>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3" name="TextBox 45"/>
          <p:cNvSpPr txBox="1"/>
          <p:nvPr/>
        </p:nvSpPr>
        <p:spPr>
          <a:xfrm>
            <a:off x="7164288" y="1995686"/>
            <a:ext cx="1485768"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b="1" dirty="0" smtClean="0">
                <a:solidFill>
                  <a:schemeClr val="accent1"/>
                </a:solidFill>
                <a:latin typeface="微软雅黑" pitchFamily="34" charset="-122"/>
                <a:ea typeface="微软雅黑" pitchFamily="34" charset="-122"/>
              </a:rPr>
              <a:t>学习教育</a:t>
            </a:r>
            <a:endParaRPr lang="en-US" altLang="zh-CN" b="1" dirty="0" smtClean="0">
              <a:solidFill>
                <a:schemeClr val="accent1"/>
              </a:solidFill>
              <a:latin typeface="微软雅黑" pitchFamily="34" charset="-122"/>
              <a:ea typeface="微软雅黑" pitchFamily="34" charset="-122"/>
            </a:endParaRPr>
          </a:p>
          <a:p>
            <a:pPr algn="r"/>
            <a:r>
              <a:rPr lang="zh-CN" altLang="en-US" b="1" dirty="0" smtClean="0">
                <a:latin typeface="微软雅黑" pitchFamily="34" charset="-122"/>
                <a:ea typeface="微软雅黑" pitchFamily="34" charset="-122"/>
              </a:rPr>
              <a:t>组织领导</a:t>
            </a:r>
            <a:endParaRPr lang="zh-CN" altLang="en-US" b="1" dirty="0">
              <a:latin typeface="微软雅黑" pitchFamily="34" charset="-122"/>
              <a:ea typeface="微软雅黑" pitchFamily="34" charset="-122"/>
            </a:endParaRPr>
          </a:p>
        </p:txBody>
      </p:sp>
      <p:sp>
        <p:nvSpPr>
          <p:cNvPr id="4" name="矩形 3"/>
          <p:cNvSpPr/>
          <p:nvPr/>
        </p:nvSpPr>
        <p:spPr>
          <a:xfrm>
            <a:off x="853940" y="2241327"/>
            <a:ext cx="5086211" cy="646331"/>
          </a:xfrm>
          <a:prstGeom prst="rect">
            <a:avLst/>
          </a:prstGeom>
        </p:spPr>
        <p:txBody>
          <a:bodyPr wrap="square">
            <a:spAutoFit/>
          </a:bodyPr>
          <a:lstStyle/>
          <a:p>
            <a:r>
              <a:rPr lang="zh-CN" altLang="en-US" sz="1200" b="1" dirty="0">
                <a:solidFill>
                  <a:schemeClr val="accent1"/>
                </a:solidFill>
              </a:rPr>
              <a:t>整顿软弱涣散基层</a:t>
            </a:r>
            <a:r>
              <a:rPr lang="zh-CN" altLang="en-US" sz="1200" b="1" dirty="0" smtClean="0">
                <a:solidFill>
                  <a:schemeClr val="accent1"/>
                </a:solidFill>
              </a:rPr>
              <a:t>党组织。</a:t>
            </a:r>
            <a:r>
              <a:rPr lang="zh-CN" altLang="en-US" sz="1200" dirty="0" smtClean="0"/>
              <a:t>加大</a:t>
            </a:r>
            <a:r>
              <a:rPr lang="zh-CN" altLang="en-US" sz="1200" dirty="0"/>
              <a:t>整顿软弱涣散基层党组织工作力度，配齐配强班子特别是带头人，健全工作制度，确保“两学一做”学习教育有人抓、有人管</a:t>
            </a:r>
            <a:r>
              <a:rPr lang="zh-CN" altLang="en-US" sz="1200" dirty="0" smtClean="0"/>
              <a:t>。</a:t>
            </a:r>
            <a:endParaRPr lang="zh-CN" altLang="en-US" sz="1200" dirty="0"/>
          </a:p>
        </p:txBody>
      </p:sp>
      <p:sp>
        <p:nvSpPr>
          <p:cNvPr id="37" name="矩形 36"/>
          <p:cNvSpPr/>
          <p:nvPr/>
        </p:nvSpPr>
        <p:spPr>
          <a:xfrm>
            <a:off x="4407682" y="1574205"/>
            <a:ext cx="1532470" cy="46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三个方面</a:t>
            </a:r>
            <a:endParaRPr lang="zh-CN" altLang="en-US" sz="2000" b="1" dirty="0">
              <a:solidFill>
                <a:schemeClr val="accent2">
                  <a:lumMod val="20000"/>
                  <a:lumOff val="80000"/>
                </a:schemeClr>
              </a:solidFill>
            </a:endParaRPr>
          </a:p>
        </p:txBody>
      </p:sp>
      <p:sp>
        <p:nvSpPr>
          <p:cNvPr id="38" name="矩形 37"/>
          <p:cNvSpPr/>
          <p:nvPr/>
        </p:nvSpPr>
        <p:spPr>
          <a:xfrm>
            <a:off x="395536" y="1574205"/>
            <a:ext cx="4012146" cy="46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强化组织保障</a:t>
            </a:r>
            <a:endParaRPr lang="zh-CN" altLang="en-US" sz="2000" b="1" dirty="0">
              <a:solidFill>
                <a:schemeClr val="accent2">
                  <a:lumMod val="20000"/>
                  <a:lumOff val="80000"/>
                </a:schemeClr>
              </a:solidFill>
            </a:endParaRPr>
          </a:p>
        </p:txBody>
      </p:sp>
      <p:sp>
        <p:nvSpPr>
          <p:cNvPr id="39" name="矩形 38"/>
          <p:cNvSpPr/>
          <p:nvPr/>
        </p:nvSpPr>
        <p:spPr>
          <a:xfrm>
            <a:off x="395536" y="2128037"/>
            <a:ext cx="5544616" cy="187527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endParaRPr>
          </a:p>
        </p:txBody>
      </p:sp>
      <p:sp>
        <p:nvSpPr>
          <p:cNvPr id="3" name="矩形 2"/>
          <p:cNvSpPr/>
          <p:nvPr/>
        </p:nvSpPr>
        <p:spPr>
          <a:xfrm>
            <a:off x="853940" y="2838587"/>
            <a:ext cx="5086212" cy="646331"/>
          </a:xfrm>
          <a:prstGeom prst="rect">
            <a:avLst/>
          </a:prstGeom>
        </p:spPr>
        <p:txBody>
          <a:bodyPr wrap="square">
            <a:spAutoFit/>
          </a:bodyPr>
          <a:lstStyle/>
          <a:p>
            <a:r>
              <a:rPr lang="zh-CN" altLang="en-US" sz="1200" b="1" dirty="0">
                <a:solidFill>
                  <a:schemeClr val="accent1"/>
                </a:solidFill>
              </a:rPr>
              <a:t>开展党员组织关系集中排</a:t>
            </a:r>
            <a:r>
              <a:rPr lang="zh-CN" altLang="en-US" sz="1200" b="1" dirty="0" smtClean="0">
                <a:solidFill>
                  <a:schemeClr val="accent1"/>
                </a:solidFill>
              </a:rPr>
              <a:t>查。</a:t>
            </a:r>
            <a:r>
              <a:rPr lang="zh-CN" altLang="en-US" sz="1200" dirty="0" smtClean="0"/>
              <a:t>摸清</a:t>
            </a:r>
            <a:r>
              <a:rPr lang="zh-CN" altLang="en-US" sz="1200" dirty="0"/>
              <a:t>“口袋”党员、长期与党组织失去联系党员情况，理顺党员组织关系，努力使每名党员都纳入党组织有效管理，参加学习教育</a:t>
            </a:r>
            <a:r>
              <a:rPr lang="zh-CN" altLang="en-US" sz="1200" dirty="0" smtClean="0"/>
              <a:t>。</a:t>
            </a:r>
            <a:endParaRPr lang="zh-CN" altLang="en-US" sz="1200" dirty="0"/>
          </a:p>
        </p:txBody>
      </p:sp>
      <p:sp>
        <p:nvSpPr>
          <p:cNvPr id="6" name="矩形 5"/>
          <p:cNvSpPr/>
          <p:nvPr/>
        </p:nvSpPr>
        <p:spPr>
          <a:xfrm>
            <a:off x="853940" y="3435846"/>
            <a:ext cx="5086211" cy="461665"/>
          </a:xfrm>
          <a:prstGeom prst="rect">
            <a:avLst/>
          </a:prstGeom>
        </p:spPr>
        <p:txBody>
          <a:bodyPr wrap="square">
            <a:spAutoFit/>
          </a:bodyPr>
          <a:lstStyle/>
          <a:p>
            <a:r>
              <a:rPr lang="zh-CN" altLang="en-US" sz="1200" b="1" dirty="0">
                <a:solidFill>
                  <a:schemeClr val="accent1"/>
                </a:solidFill>
              </a:rPr>
              <a:t>党务骨干普遍进行</a:t>
            </a:r>
            <a:r>
              <a:rPr lang="zh-CN" altLang="en-US" sz="1200" b="1" dirty="0" smtClean="0">
                <a:solidFill>
                  <a:schemeClr val="accent1"/>
                </a:solidFill>
              </a:rPr>
              <a:t>培训。</a:t>
            </a:r>
            <a:r>
              <a:rPr lang="zh-CN" altLang="en-US" sz="1200" dirty="0" smtClean="0"/>
              <a:t>要</a:t>
            </a:r>
            <a:r>
              <a:rPr lang="zh-CN" altLang="en-US" sz="1200" dirty="0"/>
              <a:t>对基层党组织书记、组织委员、组织员等党务骨干普遍进行培训，帮助他们掌握工作方法，明确工作要求。</a:t>
            </a:r>
          </a:p>
        </p:txBody>
      </p:sp>
      <p:sp>
        <p:nvSpPr>
          <p:cNvPr id="42" name="矩形 41"/>
          <p:cNvSpPr/>
          <p:nvPr/>
        </p:nvSpPr>
        <p:spPr>
          <a:xfrm>
            <a:off x="583146" y="2294285"/>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72301" y="288765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572301" y="348491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734855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500"/>
                                            <p:tgtEl>
                                              <p:spTgt spid="38"/>
                                            </p:tgtEl>
                                          </p:cBhvr>
                                        </p:animEffect>
                                        <p:anim calcmode="lin" valueType="num">
                                          <p:cBhvr>
                                            <p:cTn id="19" dur="1500" fill="hold"/>
                                            <p:tgtEl>
                                              <p:spTgt spid="38"/>
                                            </p:tgtEl>
                                            <p:attrNameLst>
                                              <p:attrName>ppt_x</p:attrName>
                                            </p:attrNameLst>
                                          </p:cBhvr>
                                          <p:tavLst>
                                            <p:tav tm="0">
                                              <p:val>
                                                <p:strVal val="#ppt_x"/>
                                              </p:val>
                                            </p:tav>
                                            <p:tav tm="100000">
                                              <p:val>
                                                <p:strVal val="#ppt_x"/>
                                              </p:val>
                                            </p:tav>
                                          </p:tavLst>
                                        </p:anim>
                                        <p:anim calcmode="lin" valueType="num">
                                          <p:cBhvr>
                                            <p:cTn id="20" dur="15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500" fill="hold"/>
                                            <p:tgtEl>
                                              <p:spTgt spid="37"/>
                                            </p:tgtEl>
                                            <p:attrNameLst>
                                              <p:attrName>ppt_w</p:attrName>
                                            </p:attrNameLst>
                                          </p:cBhvr>
                                          <p:tavLst>
                                            <p:tav tm="0">
                                              <p:val>
                                                <p:fltVal val="0"/>
                                              </p:val>
                                            </p:tav>
                                            <p:tav tm="100000">
                                              <p:val>
                                                <p:strVal val="#ppt_w"/>
                                              </p:val>
                                            </p:tav>
                                          </p:tavLst>
                                        </p:anim>
                                        <p:anim calcmode="lin" valueType="num">
                                          <p:cBhvr>
                                            <p:cTn id="25" dur="1500" fill="hold"/>
                                            <p:tgtEl>
                                              <p:spTgt spid="37"/>
                                            </p:tgtEl>
                                            <p:attrNameLst>
                                              <p:attrName>ppt_h</p:attrName>
                                            </p:attrNameLst>
                                          </p:cBhvr>
                                          <p:tavLst>
                                            <p:tav tm="0">
                                              <p:val>
                                                <p:fltVal val="0"/>
                                              </p:val>
                                            </p:tav>
                                            <p:tav tm="100000">
                                              <p:val>
                                                <p:strVal val="#ppt_h"/>
                                              </p:val>
                                            </p:tav>
                                          </p:tavLst>
                                        </p:anim>
                                        <p:anim calcmode="lin" valueType="num">
                                          <p:cBhvr>
                                            <p:cTn id="26" dur="1500" fill="hold"/>
                                            <p:tgtEl>
                                              <p:spTgt spid="37"/>
                                            </p:tgtEl>
                                            <p:attrNameLst>
                                              <p:attrName>style.rotation</p:attrName>
                                            </p:attrNameLst>
                                          </p:cBhvr>
                                          <p:tavLst>
                                            <p:tav tm="0">
                                              <p:val>
                                                <p:fltVal val="90"/>
                                              </p:val>
                                            </p:tav>
                                            <p:tav tm="100000">
                                              <p:val>
                                                <p:fltVal val="0"/>
                                              </p:val>
                                            </p:tav>
                                          </p:tavLst>
                                        </p:anim>
                                        <p:animEffect transition="in" filter="fade">
                                          <p:cBhvr>
                                            <p:cTn id="27" dur="1500"/>
                                            <p:tgtEl>
                                              <p:spTgt spid="37"/>
                                            </p:tgtEl>
                                          </p:cBhvr>
                                        </p:animEffect>
                                      </p:childTnLst>
                                    </p:cTn>
                                  </p:par>
                                </p:childTnLst>
                              </p:cTn>
                            </p:par>
                            <p:par>
                              <p:cTn id="28" fill="hold">
                                <p:stCondLst>
                                  <p:cond delay="4500"/>
                                </p:stCondLst>
                                <p:childTnLst>
                                  <p:par>
                                    <p:cTn id="29" presetID="2" presetClass="entr" presetSubtype="8" fill="hold" grpId="0" nodeType="afterEffect" p14:presetBounceEnd="33333">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33333">
                                          <p:cBhvr additive="base">
                                            <p:cTn id="31" dur="1500" fill="hold"/>
                                            <p:tgtEl>
                                              <p:spTgt spid="39"/>
                                            </p:tgtEl>
                                            <p:attrNameLst>
                                              <p:attrName>ppt_x</p:attrName>
                                            </p:attrNameLst>
                                          </p:cBhvr>
                                          <p:tavLst>
                                            <p:tav tm="0">
                                              <p:val>
                                                <p:strVal val="0-#ppt_w/2"/>
                                              </p:val>
                                            </p:tav>
                                            <p:tav tm="100000">
                                              <p:val>
                                                <p:strVal val="#ppt_x"/>
                                              </p:val>
                                            </p:tav>
                                          </p:tavLst>
                                        </p:anim>
                                        <p:anim calcmode="lin" valueType="num" p14:bounceEnd="33333">
                                          <p:cBhvr additive="base">
                                            <p:cTn id="32" dur="15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250"/>
                                            <p:tgtEl>
                                              <p:spTgt spid="42"/>
                                            </p:tgtEl>
                                          </p:cBhvr>
                                        </p:animEffect>
                                        <p:anim calcmode="lin" valueType="num">
                                          <p:cBhvr>
                                            <p:cTn id="37" dur="1250" fill="hold"/>
                                            <p:tgtEl>
                                              <p:spTgt spid="42"/>
                                            </p:tgtEl>
                                            <p:attrNameLst>
                                              <p:attrName>ppt_x</p:attrName>
                                            </p:attrNameLst>
                                          </p:cBhvr>
                                          <p:tavLst>
                                            <p:tav tm="0">
                                              <p:val>
                                                <p:strVal val="#ppt_x"/>
                                              </p:val>
                                            </p:tav>
                                            <p:tav tm="100000">
                                              <p:val>
                                                <p:strVal val="#ppt_x"/>
                                              </p:val>
                                            </p:tav>
                                          </p:tavLst>
                                        </p:anim>
                                        <p:anim calcmode="lin" valueType="num">
                                          <p:cBhvr>
                                            <p:cTn id="38" dur="1250" fill="hold"/>
                                            <p:tgtEl>
                                              <p:spTgt spid="42"/>
                                            </p:tgtEl>
                                            <p:attrNameLst>
                                              <p:attrName>ppt_y</p:attrName>
                                            </p:attrNameLst>
                                          </p:cBhvr>
                                          <p:tavLst>
                                            <p:tav tm="0">
                                              <p:val>
                                                <p:strVal val="#ppt_y+.1"/>
                                              </p:val>
                                            </p:tav>
                                            <p:tav tm="100000">
                                              <p:val>
                                                <p:strVal val="#ppt_y"/>
                                              </p:val>
                                            </p:tav>
                                          </p:tavLst>
                                        </p:anim>
                                      </p:childTnLst>
                                    </p:cTn>
                                  </p:par>
                                </p:childTnLst>
                              </p:cTn>
                            </p:par>
                            <p:par>
                              <p:cTn id="39" fill="hold">
                                <p:stCondLst>
                                  <p:cond delay="7250"/>
                                </p:stCondLst>
                                <p:childTnLst>
                                  <p:par>
                                    <p:cTn id="40" presetID="14" presetClass="entr" presetSubtype="1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1250"/>
                                            <p:tgtEl>
                                              <p:spTgt spid="4"/>
                                            </p:tgtEl>
                                          </p:cBhvr>
                                        </p:animEffect>
                                      </p:childTnLst>
                                    </p:cTn>
                                  </p:par>
                                </p:childTnLst>
                              </p:cTn>
                            </p:par>
                            <p:par>
                              <p:cTn id="43" fill="hold">
                                <p:stCondLst>
                                  <p:cond delay="8500"/>
                                </p:stCondLst>
                                <p:childTnLst>
                                  <p:par>
                                    <p:cTn id="44" presetID="42"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250"/>
                                            <p:tgtEl>
                                              <p:spTgt spid="43"/>
                                            </p:tgtEl>
                                          </p:cBhvr>
                                        </p:animEffect>
                                        <p:anim calcmode="lin" valueType="num">
                                          <p:cBhvr>
                                            <p:cTn id="47" dur="1250" fill="hold"/>
                                            <p:tgtEl>
                                              <p:spTgt spid="43"/>
                                            </p:tgtEl>
                                            <p:attrNameLst>
                                              <p:attrName>ppt_x</p:attrName>
                                            </p:attrNameLst>
                                          </p:cBhvr>
                                          <p:tavLst>
                                            <p:tav tm="0">
                                              <p:val>
                                                <p:strVal val="#ppt_x"/>
                                              </p:val>
                                            </p:tav>
                                            <p:tav tm="100000">
                                              <p:val>
                                                <p:strVal val="#ppt_x"/>
                                              </p:val>
                                            </p:tav>
                                          </p:tavLst>
                                        </p:anim>
                                        <p:anim calcmode="lin" valueType="num">
                                          <p:cBhvr>
                                            <p:cTn id="48" dur="1250" fill="hold"/>
                                            <p:tgtEl>
                                              <p:spTgt spid="43"/>
                                            </p:tgtEl>
                                            <p:attrNameLst>
                                              <p:attrName>ppt_y</p:attrName>
                                            </p:attrNameLst>
                                          </p:cBhvr>
                                          <p:tavLst>
                                            <p:tav tm="0">
                                              <p:val>
                                                <p:strVal val="#ppt_y+.1"/>
                                              </p:val>
                                            </p:tav>
                                            <p:tav tm="100000">
                                              <p:val>
                                                <p:strVal val="#ppt_y"/>
                                              </p:val>
                                            </p:tav>
                                          </p:tavLst>
                                        </p:anim>
                                      </p:childTnLst>
                                    </p:cTn>
                                  </p:par>
                                </p:childTnLst>
                              </p:cTn>
                            </p:par>
                            <p:par>
                              <p:cTn id="49" fill="hold">
                                <p:stCondLst>
                                  <p:cond delay="9750"/>
                                </p:stCondLst>
                                <p:childTnLst>
                                  <p:par>
                                    <p:cTn id="50" presetID="14" presetClass="entr" presetSubtype="1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1250"/>
                                            <p:tgtEl>
                                              <p:spTgt spid="3"/>
                                            </p:tgtEl>
                                          </p:cBhvr>
                                        </p:animEffect>
                                      </p:childTnLst>
                                    </p:cTn>
                                  </p:par>
                                </p:childTnLst>
                              </p:cTn>
                            </p:par>
                            <p:par>
                              <p:cTn id="53" fill="hold">
                                <p:stCondLst>
                                  <p:cond delay="11000"/>
                                </p:stCondLst>
                                <p:childTnLst>
                                  <p:par>
                                    <p:cTn id="54" presetID="42" presetClass="entr" presetSubtype="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250"/>
                                            <p:tgtEl>
                                              <p:spTgt spid="44"/>
                                            </p:tgtEl>
                                          </p:cBhvr>
                                        </p:animEffect>
                                        <p:anim calcmode="lin" valueType="num">
                                          <p:cBhvr>
                                            <p:cTn id="57" dur="1250" fill="hold"/>
                                            <p:tgtEl>
                                              <p:spTgt spid="44"/>
                                            </p:tgtEl>
                                            <p:attrNameLst>
                                              <p:attrName>ppt_x</p:attrName>
                                            </p:attrNameLst>
                                          </p:cBhvr>
                                          <p:tavLst>
                                            <p:tav tm="0">
                                              <p:val>
                                                <p:strVal val="#ppt_x"/>
                                              </p:val>
                                            </p:tav>
                                            <p:tav tm="100000">
                                              <p:val>
                                                <p:strVal val="#ppt_x"/>
                                              </p:val>
                                            </p:tav>
                                          </p:tavLst>
                                        </p:anim>
                                        <p:anim calcmode="lin" valueType="num">
                                          <p:cBhvr>
                                            <p:cTn id="58" dur="1250" fill="hold"/>
                                            <p:tgtEl>
                                              <p:spTgt spid="44"/>
                                            </p:tgtEl>
                                            <p:attrNameLst>
                                              <p:attrName>ppt_y</p:attrName>
                                            </p:attrNameLst>
                                          </p:cBhvr>
                                          <p:tavLst>
                                            <p:tav tm="0">
                                              <p:val>
                                                <p:strVal val="#ppt_y+.1"/>
                                              </p:val>
                                            </p:tav>
                                            <p:tav tm="100000">
                                              <p:val>
                                                <p:strVal val="#ppt_y"/>
                                              </p:val>
                                            </p:tav>
                                          </p:tavLst>
                                        </p:anim>
                                      </p:childTnLst>
                                    </p:cTn>
                                  </p:par>
                                </p:childTnLst>
                              </p:cTn>
                            </p:par>
                            <p:par>
                              <p:cTn id="59" fill="hold">
                                <p:stCondLst>
                                  <p:cond delay="12250"/>
                                </p:stCondLst>
                                <p:childTnLst>
                                  <p:par>
                                    <p:cTn id="60" presetID="14" presetClass="entr" presetSubtype="1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horizontal)">
                                          <p:cBhvr>
                                            <p:cTn id="6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4" grpId="0"/>
          <p:bldP spid="37" grpId="0" animBg="1"/>
          <p:bldP spid="38" grpId="0" animBg="1"/>
          <p:bldP spid="39" grpId="0" animBg="1"/>
          <p:bldP spid="3" grpId="0"/>
          <p:bldP spid="6" grpId="0"/>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500"/>
                                            <p:tgtEl>
                                              <p:spTgt spid="38"/>
                                            </p:tgtEl>
                                          </p:cBhvr>
                                        </p:animEffect>
                                        <p:anim calcmode="lin" valueType="num">
                                          <p:cBhvr>
                                            <p:cTn id="19" dur="1500" fill="hold"/>
                                            <p:tgtEl>
                                              <p:spTgt spid="38"/>
                                            </p:tgtEl>
                                            <p:attrNameLst>
                                              <p:attrName>ppt_x</p:attrName>
                                            </p:attrNameLst>
                                          </p:cBhvr>
                                          <p:tavLst>
                                            <p:tav tm="0">
                                              <p:val>
                                                <p:strVal val="#ppt_x"/>
                                              </p:val>
                                            </p:tav>
                                            <p:tav tm="100000">
                                              <p:val>
                                                <p:strVal val="#ppt_x"/>
                                              </p:val>
                                            </p:tav>
                                          </p:tavLst>
                                        </p:anim>
                                        <p:anim calcmode="lin" valueType="num">
                                          <p:cBhvr>
                                            <p:cTn id="20" dur="15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500" fill="hold"/>
                                            <p:tgtEl>
                                              <p:spTgt spid="37"/>
                                            </p:tgtEl>
                                            <p:attrNameLst>
                                              <p:attrName>ppt_w</p:attrName>
                                            </p:attrNameLst>
                                          </p:cBhvr>
                                          <p:tavLst>
                                            <p:tav tm="0">
                                              <p:val>
                                                <p:fltVal val="0"/>
                                              </p:val>
                                            </p:tav>
                                            <p:tav tm="100000">
                                              <p:val>
                                                <p:strVal val="#ppt_w"/>
                                              </p:val>
                                            </p:tav>
                                          </p:tavLst>
                                        </p:anim>
                                        <p:anim calcmode="lin" valueType="num">
                                          <p:cBhvr>
                                            <p:cTn id="25" dur="1500" fill="hold"/>
                                            <p:tgtEl>
                                              <p:spTgt spid="37"/>
                                            </p:tgtEl>
                                            <p:attrNameLst>
                                              <p:attrName>ppt_h</p:attrName>
                                            </p:attrNameLst>
                                          </p:cBhvr>
                                          <p:tavLst>
                                            <p:tav tm="0">
                                              <p:val>
                                                <p:fltVal val="0"/>
                                              </p:val>
                                            </p:tav>
                                            <p:tav tm="100000">
                                              <p:val>
                                                <p:strVal val="#ppt_h"/>
                                              </p:val>
                                            </p:tav>
                                          </p:tavLst>
                                        </p:anim>
                                        <p:anim calcmode="lin" valueType="num">
                                          <p:cBhvr>
                                            <p:cTn id="26" dur="1500" fill="hold"/>
                                            <p:tgtEl>
                                              <p:spTgt spid="37"/>
                                            </p:tgtEl>
                                            <p:attrNameLst>
                                              <p:attrName>style.rotation</p:attrName>
                                            </p:attrNameLst>
                                          </p:cBhvr>
                                          <p:tavLst>
                                            <p:tav tm="0">
                                              <p:val>
                                                <p:fltVal val="90"/>
                                              </p:val>
                                            </p:tav>
                                            <p:tav tm="100000">
                                              <p:val>
                                                <p:fltVal val="0"/>
                                              </p:val>
                                            </p:tav>
                                          </p:tavLst>
                                        </p:anim>
                                        <p:animEffect transition="in" filter="fade">
                                          <p:cBhvr>
                                            <p:cTn id="27" dur="1500"/>
                                            <p:tgtEl>
                                              <p:spTgt spid="37"/>
                                            </p:tgtEl>
                                          </p:cBhvr>
                                        </p:animEffect>
                                      </p:childTnLst>
                                    </p:cTn>
                                  </p:par>
                                </p:childTnLst>
                              </p:cTn>
                            </p:par>
                            <p:par>
                              <p:cTn id="28" fill="hold">
                                <p:stCondLst>
                                  <p:cond delay="4500"/>
                                </p:stCondLst>
                                <p:childTnLst>
                                  <p:par>
                                    <p:cTn id="29" presetID="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500" fill="hold"/>
                                            <p:tgtEl>
                                              <p:spTgt spid="39"/>
                                            </p:tgtEl>
                                            <p:attrNameLst>
                                              <p:attrName>ppt_x</p:attrName>
                                            </p:attrNameLst>
                                          </p:cBhvr>
                                          <p:tavLst>
                                            <p:tav tm="0">
                                              <p:val>
                                                <p:strVal val="0-#ppt_w/2"/>
                                              </p:val>
                                            </p:tav>
                                            <p:tav tm="100000">
                                              <p:val>
                                                <p:strVal val="#ppt_x"/>
                                              </p:val>
                                            </p:tav>
                                          </p:tavLst>
                                        </p:anim>
                                        <p:anim calcmode="lin" valueType="num">
                                          <p:cBhvr additive="base">
                                            <p:cTn id="32" dur="15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250"/>
                                            <p:tgtEl>
                                              <p:spTgt spid="42"/>
                                            </p:tgtEl>
                                          </p:cBhvr>
                                        </p:animEffect>
                                        <p:anim calcmode="lin" valueType="num">
                                          <p:cBhvr>
                                            <p:cTn id="37" dur="1250" fill="hold"/>
                                            <p:tgtEl>
                                              <p:spTgt spid="42"/>
                                            </p:tgtEl>
                                            <p:attrNameLst>
                                              <p:attrName>ppt_x</p:attrName>
                                            </p:attrNameLst>
                                          </p:cBhvr>
                                          <p:tavLst>
                                            <p:tav tm="0">
                                              <p:val>
                                                <p:strVal val="#ppt_x"/>
                                              </p:val>
                                            </p:tav>
                                            <p:tav tm="100000">
                                              <p:val>
                                                <p:strVal val="#ppt_x"/>
                                              </p:val>
                                            </p:tav>
                                          </p:tavLst>
                                        </p:anim>
                                        <p:anim calcmode="lin" valueType="num">
                                          <p:cBhvr>
                                            <p:cTn id="38" dur="1250" fill="hold"/>
                                            <p:tgtEl>
                                              <p:spTgt spid="42"/>
                                            </p:tgtEl>
                                            <p:attrNameLst>
                                              <p:attrName>ppt_y</p:attrName>
                                            </p:attrNameLst>
                                          </p:cBhvr>
                                          <p:tavLst>
                                            <p:tav tm="0">
                                              <p:val>
                                                <p:strVal val="#ppt_y+.1"/>
                                              </p:val>
                                            </p:tav>
                                            <p:tav tm="100000">
                                              <p:val>
                                                <p:strVal val="#ppt_y"/>
                                              </p:val>
                                            </p:tav>
                                          </p:tavLst>
                                        </p:anim>
                                      </p:childTnLst>
                                    </p:cTn>
                                  </p:par>
                                </p:childTnLst>
                              </p:cTn>
                            </p:par>
                            <p:par>
                              <p:cTn id="39" fill="hold">
                                <p:stCondLst>
                                  <p:cond delay="7250"/>
                                </p:stCondLst>
                                <p:childTnLst>
                                  <p:par>
                                    <p:cTn id="40" presetID="14" presetClass="entr" presetSubtype="1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1250"/>
                                            <p:tgtEl>
                                              <p:spTgt spid="4"/>
                                            </p:tgtEl>
                                          </p:cBhvr>
                                        </p:animEffect>
                                      </p:childTnLst>
                                    </p:cTn>
                                  </p:par>
                                </p:childTnLst>
                              </p:cTn>
                            </p:par>
                            <p:par>
                              <p:cTn id="43" fill="hold">
                                <p:stCondLst>
                                  <p:cond delay="8500"/>
                                </p:stCondLst>
                                <p:childTnLst>
                                  <p:par>
                                    <p:cTn id="44" presetID="42"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250"/>
                                            <p:tgtEl>
                                              <p:spTgt spid="43"/>
                                            </p:tgtEl>
                                          </p:cBhvr>
                                        </p:animEffect>
                                        <p:anim calcmode="lin" valueType="num">
                                          <p:cBhvr>
                                            <p:cTn id="47" dur="1250" fill="hold"/>
                                            <p:tgtEl>
                                              <p:spTgt spid="43"/>
                                            </p:tgtEl>
                                            <p:attrNameLst>
                                              <p:attrName>ppt_x</p:attrName>
                                            </p:attrNameLst>
                                          </p:cBhvr>
                                          <p:tavLst>
                                            <p:tav tm="0">
                                              <p:val>
                                                <p:strVal val="#ppt_x"/>
                                              </p:val>
                                            </p:tav>
                                            <p:tav tm="100000">
                                              <p:val>
                                                <p:strVal val="#ppt_x"/>
                                              </p:val>
                                            </p:tav>
                                          </p:tavLst>
                                        </p:anim>
                                        <p:anim calcmode="lin" valueType="num">
                                          <p:cBhvr>
                                            <p:cTn id="48" dur="1250" fill="hold"/>
                                            <p:tgtEl>
                                              <p:spTgt spid="43"/>
                                            </p:tgtEl>
                                            <p:attrNameLst>
                                              <p:attrName>ppt_y</p:attrName>
                                            </p:attrNameLst>
                                          </p:cBhvr>
                                          <p:tavLst>
                                            <p:tav tm="0">
                                              <p:val>
                                                <p:strVal val="#ppt_y+.1"/>
                                              </p:val>
                                            </p:tav>
                                            <p:tav tm="100000">
                                              <p:val>
                                                <p:strVal val="#ppt_y"/>
                                              </p:val>
                                            </p:tav>
                                          </p:tavLst>
                                        </p:anim>
                                      </p:childTnLst>
                                    </p:cTn>
                                  </p:par>
                                </p:childTnLst>
                              </p:cTn>
                            </p:par>
                            <p:par>
                              <p:cTn id="49" fill="hold">
                                <p:stCondLst>
                                  <p:cond delay="9750"/>
                                </p:stCondLst>
                                <p:childTnLst>
                                  <p:par>
                                    <p:cTn id="50" presetID="14" presetClass="entr" presetSubtype="1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1250"/>
                                            <p:tgtEl>
                                              <p:spTgt spid="3"/>
                                            </p:tgtEl>
                                          </p:cBhvr>
                                        </p:animEffect>
                                      </p:childTnLst>
                                    </p:cTn>
                                  </p:par>
                                </p:childTnLst>
                              </p:cTn>
                            </p:par>
                            <p:par>
                              <p:cTn id="53" fill="hold">
                                <p:stCondLst>
                                  <p:cond delay="11000"/>
                                </p:stCondLst>
                                <p:childTnLst>
                                  <p:par>
                                    <p:cTn id="54" presetID="42" presetClass="entr" presetSubtype="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250"/>
                                            <p:tgtEl>
                                              <p:spTgt spid="44"/>
                                            </p:tgtEl>
                                          </p:cBhvr>
                                        </p:animEffect>
                                        <p:anim calcmode="lin" valueType="num">
                                          <p:cBhvr>
                                            <p:cTn id="57" dur="1250" fill="hold"/>
                                            <p:tgtEl>
                                              <p:spTgt spid="44"/>
                                            </p:tgtEl>
                                            <p:attrNameLst>
                                              <p:attrName>ppt_x</p:attrName>
                                            </p:attrNameLst>
                                          </p:cBhvr>
                                          <p:tavLst>
                                            <p:tav tm="0">
                                              <p:val>
                                                <p:strVal val="#ppt_x"/>
                                              </p:val>
                                            </p:tav>
                                            <p:tav tm="100000">
                                              <p:val>
                                                <p:strVal val="#ppt_x"/>
                                              </p:val>
                                            </p:tav>
                                          </p:tavLst>
                                        </p:anim>
                                        <p:anim calcmode="lin" valueType="num">
                                          <p:cBhvr>
                                            <p:cTn id="58" dur="1250" fill="hold"/>
                                            <p:tgtEl>
                                              <p:spTgt spid="44"/>
                                            </p:tgtEl>
                                            <p:attrNameLst>
                                              <p:attrName>ppt_y</p:attrName>
                                            </p:attrNameLst>
                                          </p:cBhvr>
                                          <p:tavLst>
                                            <p:tav tm="0">
                                              <p:val>
                                                <p:strVal val="#ppt_y+.1"/>
                                              </p:val>
                                            </p:tav>
                                            <p:tav tm="100000">
                                              <p:val>
                                                <p:strVal val="#ppt_y"/>
                                              </p:val>
                                            </p:tav>
                                          </p:tavLst>
                                        </p:anim>
                                      </p:childTnLst>
                                    </p:cTn>
                                  </p:par>
                                </p:childTnLst>
                              </p:cTn>
                            </p:par>
                            <p:par>
                              <p:cTn id="59" fill="hold">
                                <p:stCondLst>
                                  <p:cond delay="12250"/>
                                </p:stCondLst>
                                <p:childTnLst>
                                  <p:par>
                                    <p:cTn id="60" presetID="14" presetClass="entr" presetSubtype="1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horizontal)">
                                          <p:cBhvr>
                                            <p:cTn id="6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4" grpId="0"/>
          <p:bldP spid="37" grpId="0" animBg="1"/>
          <p:bldP spid="38" grpId="0" animBg="1"/>
          <p:bldP spid="39" grpId="0" animBg="1"/>
          <p:bldP spid="3" grpId="0"/>
          <p:bldP spid="6" grpId="0"/>
          <p:bldP spid="42" grpId="0" animBg="1"/>
          <p:bldP spid="43" grpId="0" animBg="1"/>
          <p:bldP spid="4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组织领导：</a:t>
            </a:r>
            <a:r>
              <a:rPr lang="zh-CN" altLang="en-US" dirty="0" smtClean="0">
                <a:solidFill>
                  <a:schemeClr val="accent1"/>
                </a:solidFill>
              </a:rPr>
              <a:t>注重</a:t>
            </a:r>
            <a:r>
              <a:rPr lang="zh-CN" altLang="en-US" dirty="0">
                <a:solidFill>
                  <a:schemeClr val="accent1"/>
                </a:solidFill>
              </a:rPr>
              <a:t>分类指导</a:t>
            </a:r>
          </a:p>
        </p:txBody>
      </p:sp>
      <p:pic>
        <p:nvPicPr>
          <p:cNvPr id="92"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779662"/>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3" name="TextBox 45"/>
          <p:cNvSpPr txBox="1"/>
          <p:nvPr/>
        </p:nvSpPr>
        <p:spPr>
          <a:xfrm>
            <a:off x="1230754" y="1995686"/>
            <a:ext cx="1485768"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b="1" dirty="0" smtClean="0">
                <a:solidFill>
                  <a:schemeClr val="accent1"/>
                </a:solidFill>
                <a:latin typeface="微软雅黑" pitchFamily="34" charset="-122"/>
                <a:ea typeface="微软雅黑" pitchFamily="34" charset="-122"/>
              </a:rPr>
              <a:t>学习教育</a:t>
            </a:r>
            <a:endParaRPr lang="en-US" altLang="zh-CN" b="1" dirty="0" smtClean="0">
              <a:solidFill>
                <a:schemeClr val="accent1"/>
              </a:solidFill>
              <a:latin typeface="微软雅黑" pitchFamily="34" charset="-122"/>
              <a:ea typeface="微软雅黑" pitchFamily="34" charset="-122"/>
            </a:endParaRPr>
          </a:p>
          <a:p>
            <a:pPr algn="r"/>
            <a:r>
              <a:rPr lang="zh-CN" altLang="en-US" b="1" dirty="0" smtClean="0">
                <a:latin typeface="微软雅黑" pitchFamily="34" charset="-122"/>
                <a:ea typeface="微软雅黑" pitchFamily="34" charset="-122"/>
              </a:rPr>
              <a:t>组织领导</a:t>
            </a:r>
            <a:endParaRPr lang="zh-CN" altLang="en-US" b="1" dirty="0">
              <a:latin typeface="微软雅黑" pitchFamily="34" charset="-122"/>
              <a:ea typeface="微软雅黑" pitchFamily="34" charset="-122"/>
            </a:endParaRPr>
          </a:p>
        </p:txBody>
      </p:sp>
      <p:sp>
        <p:nvSpPr>
          <p:cNvPr id="94" name="矩形 93"/>
          <p:cNvSpPr/>
          <p:nvPr/>
        </p:nvSpPr>
        <p:spPr>
          <a:xfrm>
            <a:off x="611560" y="3363838"/>
            <a:ext cx="2018112" cy="1015663"/>
          </a:xfrm>
          <a:prstGeom prst="rect">
            <a:avLst/>
          </a:prstGeom>
        </p:spPr>
        <p:txBody>
          <a:bodyPr wrap="square">
            <a:spAutoFit/>
          </a:bodyPr>
          <a:lstStyle/>
          <a:p>
            <a:r>
              <a:rPr lang="zh-CN" altLang="en-US" sz="1200" dirty="0"/>
              <a:t>县</a:t>
            </a:r>
            <a:r>
              <a:rPr lang="en-US" altLang="zh-CN" sz="1200" dirty="0"/>
              <a:t>(</a:t>
            </a:r>
            <a:r>
              <a:rPr lang="zh-CN" altLang="en-US" sz="1200" dirty="0"/>
              <a:t>市、区</a:t>
            </a:r>
            <a:r>
              <a:rPr lang="en-US" altLang="zh-CN" sz="1200" dirty="0"/>
              <a:t>)</a:t>
            </a:r>
            <a:r>
              <a:rPr lang="zh-CN" altLang="en-US" sz="1200" dirty="0"/>
              <a:t>党委和企业、学校等基层党委要根据不同领域、不同行业、不同单位特点，对学习教育的内容安排、组织方式等提出具体要求。</a:t>
            </a:r>
          </a:p>
        </p:txBody>
      </p:sp>
      <p:sp>
        <p:nvSpPr>
          <p:cNvPr id="36" name="矩形 35"/>
          <p:cNvSpPr/>
          <p:nvPr/>
        </p:nvSpPr>
        <p:spPr>
          <a:xfrm>
            <a:off x="7360010" y="1563638"/>
            <a:ext cx="1532470" cy="46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四个类别</a:t>
            </a:r>
            <a:endParaRPr lang="zh-CN" altLang="en-US" sz="2000" b="1" dirty="0">
              <a:solidFill>
                <a:schemeClr val="accent2">
                  <a:lumMod val="20000"/>
                  <a:lumOff val="80000"/>
                </a:schemeClr>
              </a:solidFill>
            </a:endParaRPr>
          </a:p>
        </p:txBody>
      </p:sp>
      <p:sp>
        <p:nvSpPr>
          <p:cNvPr id="37" name="矩形 36"/>
          <p:cNvSpPr/>
          <p:nvPr/>
        </p:nvSpPr>
        <p:spPr>
          <a:xfrm>
            <a:off x="3347864" y="1563638"/>
            <a:ext cx="4012146" cy="46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注重分类指导</a:t>
            </a:r>
            <a:endParaRPr lang="zh-CN" altLang="en-US" sz="2000" b="1" dirty="0">
              <a:solidFill>
                <a:schemeClr val="accent2">
                  <a:lumMod val="20000"/>
                  <a:lumOff val="80000"/>
                </a:schemeClr>
              </a:solidFill>
            </a:endParaRPr>
          </a:p>
        </p:txBody>
      </p:sp>
      <p:sp>
        <p:nvSpPr>
          <p:cNvPr id="41" name="矩形 40"/>
          <p:cNvSpPr/>
          <p:nvPr/>
        </p:nvSpPr>
        <p:spPr>
          <a:xfrm>
            <a:off x="3347864" y="2117470"/>
            <a:ext cx="5544616" cy="239849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endParaRPr>
          </a:p>
        </p:txBody>
      </p:sp>
      <p:grpSp>
        <p:nvGrpSpPr>
          <p:cNvPr id="6" name="组合 5"/>
          <p:cNvGrpSpPr/>
          <p:nvPr/>
        </p:nvGrpSpPr>
        <p:grpSpPr>
          <a:xfrm>
            <a:off x="3529081" y="2230760"/>
            <a:ext cx="5363398" cy="523220"/>
            <a:chOff x="3535474" y="2230760"/>
            <a:chExt cx="5363398" cy="523220"/>
          </a:xfrm>
        </p:grpSpPr>
        <p:sp>
          <p:nvSpPr>
            <p:cNvPr id="40" name="矩形 39"/>
            <p:cNvSpPr/>
            <p:nvPr/>
          </p:nvSpPr>
          <p:spPr>
            <a:xfrm>
              <a:off x="3707904" y="2230760"/>
              <a:ext cx="5190968" cy="523220"/>
            </a:xfrm>
            <a:prstGeom prst="rect">
              <a:avLst/>
            </a:prstGeom>
          </p:spPr>
          <p:txBody>
            <a:bodyPr wrap="square">
              <a:spAutoFit/>
            </a:bodyPr>
            <a:lstStyle/>
            <a:p>
              <a:r>
                <a:rPr lang="zh-CN" altLang="en-US" sz="1400" b="1" dirty="0" smtClean="0">
                  <a:solidFill>
                    <a:schemeClr val="accent1"/>
                  </a:solidFill>
                </a:rPr>
                <a:t>非公有对</a:t>
              </a:r>
              <a:r>
                <a:rPr lang="zh-CN" altLang="en-US" sz="1400" b="1" dirty="0">
                  <a:solidFill>
                    <a:schemeClr val="accent1"/>
                  </a:solidFill>
                </a:rPr>
                <a:t>非公有制企业和社会</a:t>
              </a:r>
              <a:r>
                <a:rPr lang="zh-CN" altLang="en-US" sz="1400" b="1" dirty="0" smtClean="0">
                  <a:solidFill>
                    <a:schemeClr val="accent1"/>
                  </a:solidFill>
                </a:rPr>
                <a:t>组织：</a:t>
              </a:r>
              <a:r>
                <a:rPr lang="zh-CN" altLang="en-US" sz="1400" dirty="0" smtClean="0"/>
                <a:t>可</a:t>
              </a:r>
              <a:r>
                <a:rPr lang="zh-CN" altLang="en-US" sz="1400" dirty="0"/>
                <a:t>因企制宜、因岗制宜，灵活安排；</a:t>
              </a:r>
            </a:p>
          </p:txBody>
        </p:sp>
        <p:sp>
          <p:nvSpPr>
            <p:cNvPr id="44" name="矩形 43"/>
            <p:cNvSpPr/>
            <p:nvPr/>
          </p:nvSpPr>
          <p:spPr>
            <a:xfrm>
              <a:off x="3535474" y="228371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7" name="组合 6"/>
          <p:cNvGrpSpPr/>
          <p:nvPr/>
        </p:nvGrpSpPr>
        <p:grpSpPr>
          <a:xfrm>
            <a:off x="3518236" y="2770083"/>
            <a:ext cx="5374243" cy="523220"/>
            <a:chOff x="3524629" y="2828020"/>
            <a:chExt cx="5374243" cy="523220"/>
          </a:xfrm>
        </p:grpSpPr>
        <p:sp>
          <p:nvSpPr>
            <p:cNvPr id="42" name="矩形 41"/>
            <p:cNvSpPr/>
            <p:nvPr/>
          </p:nvSpPr>
          <p:spPr>
            <a:xfrm>
              <a:off x="3707903" y="2828020"/>
              <a:ext cx="5190969" cy="523220"/>
            </a:xfrm>
            <a:prstGeom prst="rect">
              <a:avLst/>
            </a:prstGeom>
          </p:spPr>
          <p:txBody>
            <a:bodyPr wrap="square">
              <a:spAutoFit/>
            </a:bodyPr>
            <a:lstStyle/>
            <a:p>
              <a:r>
                <a:rPr lang="zh-CN" altLang="en-US" sz="1400" b="1" dirty="0" smtClean="0">
                  <a:solidFill>
                    <a:schemeClr val="accent1"/>
                  </a:solidFill>
                </a:rPr>
                <a:t>党员</a:t>
              </a:r>
              <a:r>
                <a:rPr lang="zh-CN" altLang="en-US" sz="1400" b="1" dirty="0">
                  <a:solidFill>
                    <a:schemeClr val="accent1"/>
                  </a:solidFill>
                </a:rPr>
                <a:t>人数少、党员流动性强的</a:t>
              </a:r>
              <a:r>
                <a:rPr lang="zh-CN" altLang="en-US" sz="1400" b="1" dirty="0" smtClean="0">
                  <a:solidFill>
                    <a:schemeClr val="accent1"/>
                  </a:solidFill>
                </a:rPr>
                <a:t>党组织：</a:t>
              </a:r>
              <a:r>
                <a:rPr lang="zh-CN" altLang="en-US" sz="1400" dirty="0" smtClean="0"/>
                <a:t>可</a:t>
              </a:r>
              <a:r>
                <a:rPr lang="zh-CN" altLang="en-US" sz="1400" dirty="0"/>
                <a:t>依托区域化党员服务中心，利用开放式组织生活等方式，组织党员参加学习教育。</a:t>
              </a:r>
            </a:p>
          </p:txBody>
        </p:sp>
        <p:sp>
          <p:nvSpPr>
            <p:cNvPr id="45" name="矩形 44"/>
            <p:cNvSpPr/>
            <p:nvPr/>
          </p:nvSpPr>
          <p:spPr>
            <a:xfrm>
              <a:off x="3524629" y="2877091"/>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8" name="组合 7"/>
          <p:cNvGrpSpPr/>
          <p:nvPr/>
        </p:nvGrpSpPr>
        <p:grpSpPr>
          <a:xfrm>
            <a:off x="3518236" y="3309406"/>
            <a:ext cx="5446252" cy="523220"/>
            <a:chOff x="3524629" y="3425279"/>
            <a:chExt cx="5446252" cy="523220"/>
          </a:xfrm>
        </p:grpSpPr>
        <p:sp>
          <p:nvSpPr>
            <p:cNvPr id="43" name="矩形 42"/>
            <p:cNvSpPr/>
            <p:nvPr/>
          </p:nvSpPr>
          <p:spPr>
            <a:xfrm>
              <a:off x="3707904" y="3425279"/>
              <a:ext cx="5262977" cy="523220"/>
            </a:xfrm>
            <a:prstGeom prst="rect">
              <a:avLst/>
            </a:prstGeom>
          </p:spPr>
          <p:txBody>
            <a:bodyPr wrap="square">
              <a:spAutoFit/>
            </a:bodyPr>
            <a:lstStyle/>
            <a:p>
              <a:r>
                <a:rPr lang="zh-CN" altLang="en-US" sz="1400" b="1" dirty="0" smtClean="0">
                  <a:solidFill>
                    <a:schemeClr val="accent1"/>
                  </a:solidFill>
                </a:rPr>
                <a:t>流动党员：</a:t>
              </a:r>
              <a:r>
                <a:rPr lang="zh-CN" altLang="en-US" sz="1400" dirty="0" smtClean="0"/>
                <a:t>流入</a:t>
              </a:r>
              <a:r>
                <a:rPr lang="zh-CN" altLang="en-US" sz="1400" dirty="0"/>
                <a:t>地、流出地党组织要加强协调配合，按照流入地为主的原则，把流动党员编入一个支部，就近就便参加学习教育。</a:t>
              </a:r>
            </a:p>
          </p:txBody>
        </p:sp>
        <p:sp>
          <p:nvSpPr>
            <p:cNvPr id="46" name="矩形 45"/>
            <p:cNvSpPr/>
            <p:nvPr/>
          </p:nvSpPr>
          <p:spPr>
            <a:xfrm>
              <a:off x="3524629" y="3474351"/>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9" name="组合 8"/>
          <p:cNvGrpSpPr/>
          <p:nvPr/>
        </p:nvGrpSpPr>
        <p:grpSpPr>
          <a:xfrm>
            <a:off x="3518236" y="3848730"/>
            <a:ext cx="5374243" cy="523220"/>
            <a:chOff x="3524629" y="3952316"/>
            <a:chExt cx="5374243" cy="523220"/>
          </a:xfrm>
        </p:grpSpPr>
        <p:sp>
          <p:nvSpPr>
            <p:cNvPr id="47" name="矩形 46"/>
            <p:cNvSpPr/>
            <p:nvPr/>
          </p:nvSpPr>
          <p:spPr>
            <a:xfrm>
              <a:off x="3707904" y="3952316"/>
              <a:ext cx="5190968" cy="523220"/>
            </a:xfrm>
            <a:prstGeom prst="rect">
              <a:avLst/>
            </a:prstGeom>
          </p:spPr>
          <p:txBody>
            <a:bodyPr wrap="square">
              <a:spAutoFit/>
            </a:bodyPr>
            <a:lstStyle/>
            <a:p>
              <a:r>
                <a:rPr lang="zh-CN" altLang="en-US" sz="1400" b="1" dirty="0" smtClean="0">
                  <a:solidFill>
                    <a:schemeClr val="accent1"/>
                  </a:solidFill>
                </a:rPr>
                <a:t>对</a:t>
              </a:r>
              <a:r>
                <a:rPr lang="zh-CN" altLang="en-US" sz="1400" b="1" dirty="0">
                  <a:solidFill>
                    <a:schemeClr val="accent1"/>
                  </a:solidFill>
                </a:rPr>
                <a:t>离退休干部职工党员及年老体弱</a:t>
              </a:r>
              <a:r>
                <a:rPr lang="zh-CN" altLang="en-US" sz="1400" b="1" dirty="0" smtClean="0">
                  <a:solidFill>
                    <a:schemeClr val="accent1"/>
                  </a:solidFill>
                </a:rPr>
                <a:t>党员</a:t>
              </a:r>
              <a:r>
                <a:rPr lang="zh-CN" altLang="en-US" sz="1400" dirty="0" smtClean="0"/>
                <a:t>：既要</a:t>
              </a:r>
              <a:r>
                <a:rPr lang="zh-CN" altLang="en-US" sz="1400" dirty="0"/>
                <a:t>体现从严要求，又要考虑实际情况，以适当方式组织他们参加学习教育。</a:t>
              </a:r>
            </a:p>
          </p:txBody>
        </p:sp>
        <p:sp>
          <p:nvSpPr>
            <p:cNvPr id="48" name="矩形 47"/>
            <p:cNvSpPr/>
            <p:nvPr/>
          </p:nvSpPr>
          <p:spPr>
            <a:xfrm>
              <a:off x="3524629" y="4001388"/>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271556908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1250"/>
                                            <p:tgtEl>
                                              <p:spTgt spid="94"/>
                                            </p:tgtEl>
                                          </p:cBhvr>
                                        </p:animEffect>
                                      </p:childTnLst>
                                    </p:cTn>
                                  </p:par>
                                </p:childTnLst>
                              </p:cTn>
                            </p:par>
                            <p:par>
                              <p:cTn id="19" fill="hold">
                                <p:stCondLst>
                                  <p:cond delay="2750"/>
                                </p:stCondLst>
                                <p:childTnLst>
                                  <p:par>
                                    <p:cTn id="20" presetID="42"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500"/>
                                            <p:tgtEl>
                                              <p:spTgt spid="37"/>
                                            </p:tgtEl>
                                          </p:cBhvr>
                                        </p:animEffect>
                                        <p:anim calcmode="lin" valueType="num">
                                          <p:cBhvr>
                                            <p:cTn id="23" dur="1500" fill="hold"/>
                                            <p:tgtEl>
                                              <p:spTgt spid="37"/>
                                            </p:tgtEl>
                                            <p:attrNameLst>
                                              <p:attrName>ppt_x</p:attrName>
                                            </p:attrNameLst>
                                          </p:cBhvr>
                                          <p:tavLst>
                                            <p:tav tm="0">
                                              <p:val>
                                                <p:strVal val="#ppt_x"/>
                                              </p:val>
                                            </p:tav>
                                            <p:tav tm="100000">
                                              <p:val>
                                                <p:strVal val="#ppt_x"/>
                                              </p:val>
                                            </p:tav>
                                          </p:tavLst>
                                        </p:anim>
                                        <p:anim calcmode="lin" valueType="num">
                                          <p:cBhvr>
                                            <p:cTn id="24" dur="15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31"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500" fill="hold"/>
                                            <p:tgtEl>
                                              <p:spTgt spid="36"/>
                                            </p:tgtEl>
                                            <p:attrNameLst>
                                              <p:attrName>ppt_w</p:attrName>
                                            </p:attrNameLst>
                                          </p:cBhvr>
                                          <p:tavLst>
                                            <p:tav tm="0">
                                              <p:val>
                                                <p:fltVal val="0"/>
                                              </p:val>
                                            </p:tav>
                                            <p:tav tm="100000">
                                              <p:val>
                                                <p:strVal val="#ppt_w"/>
                                              </p:val>
                                            </p:tav>
                                          </p:tavLst>
                                        </p:anim>
                                        <p:anim calcmode="lin" valueType="num">
                                          <p:cBhvr>
                                            <p:cTn id="29" dur="1500" fill="hold"/>
                                            <p:tgtEl>
                                              <p:spTgt spid="36"/>
                                            </p:tgtEl>
                                            <p:attrNameLst>
                                              <p:attrName>ppt_h</p:attrName>
                                            </p:attrNameLst>
                                          </p:cBhvr>
                                          <p:tavLst>
                                            <p:tav tm="0">
                                              <p:val>
                                                <p:fltVal val="0"/>
                                              </p:val>
                                            </p:tav>
                                            <p:tav tm="100000">
                                              <p:val>
                                                <p:strVal val="#ppt_h"/>
                                              </p:val>
                                            </p:tav>
                                          </p:tavLst>
                                        </p:anim>
                                        <p:anim calcmode="lin" valueType="num">
                                          <p:cBhvr>
                                            <p:cTn id="30" dur="1500" fill="hold"/>
                                            <p:tgtEl>
                                              <p:spTgt spid="36"/>
                                            </p:tgtEl>
                                            <p:attrNameLst>
                                              <p:attrName>style.rotation</p:attrName>
                                            </p:attrNameLst>
                                          </p:cBhvr>
                                          <p:tavLst>
                                            <p:tav tm="0">
                                              <p:val>
                                                <p:fltVal val="90"/>
                                              </p:val>
                                            </p:tav>
                                            <p:tav tm="100000">
                                              <p:val>
                                                <p:fltVal val="0"/>
                                              </p:val>
                                            </p:tav>
                                          </p:tavLst>
                                        </p:anim>
                                        <p:animEffect transition="in" filter="fade">
                                          <p:cBhvr>
                                            <p:cTn id="31" dur="1500"/>
                                            <p:tgtEl>
                                              <p:spTgt spid="36"/>
                                            </p:tgtEl>
                                          </p:cBhvr>
                                        </p:animEffect>
                                      </p:childTnLst>
                                    </p:cTn>
                                  </p:par>
                                </p:childTnLst>
                              </p:cTn>
                            </p:par>
                            <p:par>
                              <p:cTn id="32" fill="hold">
                                <p:stCondLst>
                                  <p:cond delay="5750"/>
                                </p:stCondLst>
                                <p:childTnLst>
                                  <p:par>
                                    <p:cTn id="33" presetID="2" presetClass="entr" presetSubtype="2" fill="hold" grpId="0" nodeType="afterEffect" p14:presetBounceEnd="33333">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14:bounceEnd="33333">
                                          <p:cBhvr additive="base">
                                            <p:cTn id="35" dur="1500" fill="hold"/>
                                            <p:tgtEl>
                                              <p:spTgt spid="41"/>
                                            </p:tgtEl>
                                            <p:attrNameLst>
                                              <p:attrName>ppt_x</p:attrName>
                                            </p:attrNameLst>
                                          </p:cBhvr>
                                          <p:tavLst>
                                            <p:tav tm="0">
                                              <p:val>
                                                <p:strVal val="1+#ppt_w/2"/>
                                              </p:val>
                                            </p:tav>
                                            <p:tav tm="100000">
                                              <p:val>
                                                <p:strVal val="#ppt_x"/>
                                              </p:val>
                                            </p:tav>
                                          </p:tavLst>
                                        </p:anim>
                                        <p:anim calcmode="lin" valueType="num" p14:bounceEnd="33333">
                                          <p:cBhvr additive="base">
                                            <p:cTn id="36" dur="1500" fill="hold"/>
                                            <p:tgtEl>
                                              <p:spTgt spid="41"/>
                                            </p:tgtEl>
                                            <p:attrNameLst>
                                              <p:attrName>ppt_y</p:attrName>
                                            </p:attrNameLst>
                                          </p:cBhvr>
                                          <p:tavLst>
                                            <p:tav tm="0">
                                              <p:val>
                                                <p:strVal val="#ppt_y"/>
                                              </p:val>
                                            </p:tav>
                                            <p:tav tm="100000">
                                              <p:val>
                                                <p:strVal val="#ppt_y"/>
                                              </p:val>
                                            </p:tav>
                                          </p:tavLst>
                                        </p:anim>
                                      </p:childTnLst>
                                    </p:cTn>
                                  </p:par>
                                </p:childTnLst>
                              </p:cTn>
                            </p:par>
                            <p:par>
                              <p:cTn id="37" fill="hold">
                                <p:stCondLst>
                                  <p:cond delay="7250"/>
                                </p:stCondLst>
                                <p:childTnLst>
                                  <p:par>
                                    <p:cTn id="38" presetID="42"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500"/>
                                            <p:tgtEl>
                                              <p:spTgt spid="6"/>
                                            </p:tgtEl>
                                          </p:cBhvr>
                                        </p:animEffect>
                                        <p:anim calcmode="lin" valueType="num">
                                          <p:cBhvr>
                                            <p:cTn id="41" dur="1500" fill="hold"/>
                                            <p:tgtEl>
                                              <p:spTgt spid="6"/>
                                            </p:tgtEl>
                                            <p:attrNameLst>
                                              <p:attrName>ppt_x</p:attrName>
                                            </p:attrNameLst>
                                          </p:cBhvr>
                                          <p:tavLst>
                                            <p:tav tm="0">
                                              <p:val>
                                                <p:strVal val="#ppt_x"/>
                                              </p:val>
                                            </p:tav>
                                            <p:tav tm="100000">
                                              <p:val>
                                                <p:strVal val="#ppt_x"/>
                                              </p:val>
                                            </p:tav>
                                          </p:tavLst>
                                        </p:anim>
                                        <p:anim calcmode="lin" valueType="num">
                                          <p:cBhvr>
                                            <p:cTn id="42" dur="150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8750"/>
                                </p:stCondLst>
                                <p:childTnLst>
                                  <p:par>
                                    <p:cTn id="44" presetID="42"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500"/>
                                            <p:tgtEl>
                                              <p:spTgt spid="7"/>
                                            </p:tgtEl>
                                          </p:cBhvr>
                                        </p:animEffect>
                                        <p:anim calcmode="lin" valueType="num">
                                          <p:cBhvr>
                                            <p:cTn id="47" dur="1500" fill="hold"/>
                                            <p:tgtEl>
                                              <p:spTgt spid="7"/>
                                            </p:tgtEl>
                                            <p:attrNameLst>
                                              <p:attrName>ppt_x</p:attrName>
                                            </p:attrNameLst>
                                          </p:cBhvr>
                                          <p:tavLst>
                                            <p:tav tm="0">
                                              <p:val>
                                                <p:strVal val="#ppt_x"/>
                                              </p:val>
                                            </p:tav>
                                            <p:tav tm="100000">
                                              <p:val>
                                                <p:strVal val="#ppt_x"/>
                                              </p:val>
                                            </p:tav>
                                          </p:tavLst>
                                        </p:anim>
                                        <p:anim calcmode="lin" valueType="num">
                                          <p:cBhvr>
                                            <p:cTn id="48" dur="1500" fill="hold"/>
                                            <p:tgtEl>
                                              <p:spTgt spid="7"/>
                                            </p:tgtEl>
                                            <p:attrNameLst>
                                              <p:attrName>ppt_y</p:attrName>
                                            </p:attrNameLst>
                                          </p:cBhvr>
                                          <p:tavLst>
                                            <p:tav tm="0">
                                              <p:val>
                                                <p:strVal val="#ppt_y+.1"/>
                                              </p:val>
                                            </p:tav>
                                            <p:tav tm="100000">
                                              <p:val>
                                                <p:strVal val="#ppt_y"/>
                                              </p:val>
                                            </p:tav>
                                          </p:tavLst>
                                        </p:anim>
                                      </p:childTnLst>
                                    </p:cTn>
                                  </p:par>
                                </p:childTnLst>
                              </p:cTn>
                            </p:par>
                            <p:par>
                              <p:cTn id="49" fill="hold">
                                <p:stCondLst>
                                  <p:cond delay="10250"/>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500"/>
                                            <p:tgtEl>
                                              <p:spTgt spid="8"/>
                                            </p:tgtEl>
                                          </p:cBhvr>
                                        </p:animEffect>
                                        <p:anim calcmode="lin" valueType="num">
                                          <p:cBhvr>
                                            <p:cTn id="53" dur="1500" fill="hold"/>
                                            <p:tgtEl>
                                              <p:spTgt spid="8"/>
                                            </p:tgtEl>
                                            <p:attrNameLst>
                                              <p:attrName>ppt_x</p:attrName>
                                            </p:attrNameLst>
                                          </p:cBhvr>
                                          <p:tavLst>
                                            <p:tav tm="0">
                                              <p:val>
                                                <p:strVal val="#ppt_x"/>
                                              </p:val>
                                            </p:tav>
                                            <p:tav tm="100000">
                                              <p:val>
                                                <p:strVal val="#ppt_x"/>
                                              </p:val>
                                            </p:tav>
                                          </p:tavLst>
                                        </p:anim>
                                        <p:anim calcmode="lin" valueType="num">
                                          <p:cBhvr>
                                            <p:cTn id="54" dur="15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1750"/>
                                </p:stCondLst>
                                <p:childTnLst>
                                  <p:par>
                                    <p:cTn id="56" presetID="42"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500"/>
                                            <p:tgtEl>
                                              <p:spTgt spid="9"/>
                                            </p:tgtEl>
                                          </p:cBhvr>
                                        </p:animEffect>
                                        <p:anim calcmode="lin" valueType="num">
                                          <p:cBhvr>
                                            <p:cTn id="59" dur="1500" fill="hold"/>
                                            <p:tgtEl>
                                              <p:spTgt spid="9"/>
                                            </p:tgtEl>
                                            <p:attrNameLst>
                                              <p:attrName>ppt_x</p:attrName>
                                            </p:attrNameLst>
                                          </p:cBhvr>
                                          <p:tavLst>
                                            <p:tav tm="0">
                                              <p:val>
                                                <p:strVal val="#ppt_x"/>
                                              </p:val>
                                            </p:tav>
                                            <p:tav tm="100000">
                                              <p:val>
                                                <p:strVal val="#ppt_x"/>
                                              </p:val>
                                            </p:tav>
                                          </p:tavLst>
                                        </p:anim>
                                        <p:anim calcmode="lin" valueType="num">
                                          <p:cBhvr>
                                            <p:cTn id="60"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36" grpId="0" animBg="1"/>
          <p:bldP spid="37" grpId="0" animBg="1"/>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1250"/>
                                            <p:tgtEl>
                                              <p:spTgt spid="94"/>
                                            </p:tgtEl>
                                          </p:cBhvr>
                                        </p:animEffect>
                                      </p:childTnLst>
                                    </p:cTn>
                                  </p:par>
                                </p:childTnLst>
                              </p:cTn>
                            </p:par>
                            <p:par>
                              <p:cTn id="19" fill="hold">
                                <p:stCondLst>
                                  <p:cond delay="2750"/>
                                </p:stCondLst>
                                <p:childTnLst>
                                  <p:par>
                                    <p:cTn id="20" presetID="42"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500"/>
                                            <p:tgtEl>
                                              <p:spTgt spid="37"/>
                                            </p:tgtEl>
                                          </p:cBhvr>
                                        </p:animEffect>
                                        <p:anim calcmode="lin" valueType="num">
                                          <p:cBhvr>
                                            <p:cTn id="23" dur="1500" fill="hold"/>
                                            <p:tgtEl>
                                              <p:spTgt spid="37"/>
                                            </p:tgtEl>
                                            <p:attrNameLst>
                                              <p:attrName>ppt_x</p:attrName>
                                            </p:attrNameLst>
                                          </p:cBhvr>
                                          <p:tavLst>
                                            <p:tav tm="0">
                                              <p:val>
                                                <p:strVal val="#ppt_x"/>
                                              </p:val>
                                            </p:tav>
                                            <p:tav tm="100000">
                                              <p:val>
                                                <p:strVal val="#ppt_x"/>
                                              </p:val>
                                            </p:tav>
                                          </p:tavLst>
                                        </p:anim>
                                        <p:anim calcmode="lin" valueType="num">
                                          <p:cBhvr>
                                            <p:cTn id="24" dur="15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4250"/>
                                </p:stCondLst>
                                <p:childTnLst>
                                  <p:par>
                                    <p:cTn id="26" presetID="31"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500" fill="hold"/>
                                            <p:tgtEl>
                                              <p:spTgt spid="36"/>
                                            </p:tgtEl>
                                            <p:attrNameLst>
                                              <p:attrName>ppt_w</p:attrName>
                                            </p:attrNameLst>
                                          </p:cBhvr>
                                          <p:tavLst>
                                            <p:tav tm="0">
                                              <p:val>
                                                <p:fltVal val="0"/>
                                              </p:val>
                                            </p:tav>
                                            <p:tav tm="100000">
                                              <p:val>
                                                <p:strVal val="#ppt_w"/>
                                              </p:val>
                                            </p:tav>
                                          </p:tavLst>
                                        </p:anim>
                                        <p:anim calcmode="lin" valueType="num">
                                          <p:cBhvr>
                                            <p:cTn id="29" dur="1500" fill="hold"/>
                                            <p:tgtEl>
                                              <p:spTgt spid="36"/>
                                            </p:tgtEl>
                                            <p:attrNameLst>
                                              <p:attrName>ppt_h</p:attrName>
                                            </p:attrNameLst>
                                          </p:cBhvr>
                                          <p:tavLst>
                                            <p:tav tm="0">
                                              <p:val>
                                                <p:fltVal val="0"/>
                                              </p:val>
                                            </p:tav>
                                            <p:tav tm="100000">
                                              <p:val>
                                                <p:strVal val="#ppt_h"/>
                                              </p:val>
                                            </p:tav>
                                          </p:tavLst>
                                        </p:anim>
                                        <p:anim calcmode="lin" valueType="num">
                                          <p:cBhvr>
                                            <p:cTn id="30" dur="1500" fill="hold"/>
                                            <p:tgtEl>
                                              <p:spTgt spid="36"/>
                                            </p:tgtEl>
                                            <p:attrNameLst>
                                              <p:attrName>style.rotation</p:attrName>
                                            </p:attrNameLst>
                                          </p:cBhvr>
                                          <p:tavLst>
                                            <p:tav tm="0">
                                              <p:val>
                                                <p:fltVal val="90"/>
                                              </p:val>
                                            </p:tav>
                                            <p:tav tm="100000">
                                              <p:val>
                                                <p:fltVal val="0"/>
                                              </p:val>
                                            </p:tav>
                                          </p:tavLst>
                                        </p:anim>
                                        <p:animEffect transition="in" filter="fade">
                                          <p:cBhvr>
                                            <p:cTn id="31" dur="1500"/>
                                            <p:tgtEl>
                                              <p:spTgt spid="36"/>
                                            </p:tgtEl>
                                          </p:cBhvr>
                                        </p:animEffect>
                                      </p:childTnLst>
                                    </p:cTn>
                                  </p:par>
                                </p:childTnLst>
                              </p:cTn>
                            </p:par>
                            <p:par>
                              <p:cTn id="32" fill="hold">
                                <p:stCondLst>
                                  <p:cond delay="5750"/>
                                </p:stCondLst>
                                <p:childTnLst>
                                  <p:par>
                                    <p:cTn id="33" presetID="2" presetClass="entr" presetSubtype="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1500" fill="hold"/>
                                            <p:tgtEl>
                                              <p:spTgt spid="41"/>
                                            </p:tgtEl>
                                            <p:attrNameLst>
                                              <p:attrName>ppt_x</p:attrName>
                                            </p:attrNameLst>
                                          </p:cBhvr>
                                          <p:tavLst>
                                            <p:tav tm="0">
                                              <p:val>
                                                <p:strVal val="1+#ppt_w/2"/>
                                              </p:val>
                                            </p:tav>
                                            <p:tav tm="100000">
                                              <p:val>
                                                <p:strVal val="#ppt_x"/>
                                              </p:val>
                                            </p:tav>
                                          </p:tavLst>
                                        </p:anim>
                                        <p:anim calcmode="lin" valueType="num">
                                          <p:cBhvr additive="base">
                                            <p:cTn id="36" dur="1500" fill="hold"/>
                                            <p:tgtEl>
                                              <p:spTgt spid="41"/>
                                            </p:tgtEl>
                                            <p:attrNameLst>
                                              <p:attrName>ppt_y</p:attrName>
                                            </p:attrNameLst>
                                          </p:cBhvr>
                                          <p:tavLst>
                                            <p:tav tm="0">
                                              <p:val>
                                                <p:strVal val="#ppt_y"/>
                                              </p:val>
                                            </p:tav>
                                            <p:tav tm="100000">
                                              <p:val>
                                                <p:strVal val="#ppt_y"/>
                                              </p:val>
                                            </p:tav>
                                          </p:tavLst>
                                        </p:anim>
                                      </p:childTnLst>
                                    </p:cTn>
                                  </p:par>
                                </p:childTnLst>
                              </p:cTn>
                            </p:par>
                            <p:par>
                              <p:cTn id="37" fill="hold">
                                <p:stCondLst>
                                  <p:cond delay="7250"/>
                                </p:stCondLst>
                                <p:childTnLst>
                                  <p:par>
                                    <p:cTn id="38" presetID="42"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500"/>
                                            <p:tgtEl>
                                              <p:spTgt spid="6"/>
                                            </p:tgtEl>
                                          </p:cBhvr>
                                        </p:animEffect>
                                        <p:anim calcmode="lin" valueType="num">
                                          <p:cBhvr>
                                            <p:cTn id="41" dur="1500" fill="hold"/>
                                            <p:tgtEl>
                                              <p:spTgt spid="6"/>
                                            </p:tgtEl>
                                            <p:attrNameLst>
                                              <p:attrName>ppt_x</p:attrName>
                                            </p:attrNameLst>
                                          </p:cBhvr>
                                          <p:tavLst>
                                            <p:tav tm="0">
                                              <p:val>
                                                <p:strVal val="#ppt_x"/>
                                              </p:val>
                                            </p:tav>
                                            <p:tav tm="100000">
                                              <p:val>
                                                <p:strVal val="#ppt_x"/>
                                              </p:val>
                                            </p:tav>
                                          </p:tavLst>
                                        </p:anim>
                                        <p:anim calcmode="lin" valueType="num">
                                          <p:cBhvr>
                                            <p:cTn id="42" dur="150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8750"/>
                                </p:stCondLst>
                                <p:childTnLst>
                                  <p:par>
                                    <p:cTn id="44" presetID="42"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500"/>
                                            <p:tgtEl>
                                              <p:spTgt spid="7"/>
                                            </p:tgtEl>
                                          </p:cBhvr>
                                        </p:animEffect>
                                        <p:anim calcmode="lin" valueType="num">
                                          <p:cBhvr>
                                            <p:cTn id="47" dur="1500" fill="hold"/>
                                            <p:tgtEl>
                                              <p:spTgt spid="7"/>
                                            </p:tgtEl>
                                            <p:attrNameLst>
                                              <p:attrName>ppt_x</p:attrName>
                                            </p:attrNameLst>
                                          </p:cBhvr>
                                          <p:tavLst>
                                            <p:tav tm="0">
                                              <p:val>
                                                <p:strVal val="#ppt_x"/>
                                              </p:val>
                                            </p:tav>
                                            <p:tav tm="100000">
                                              <p:val>
                                                <p:strVal val="#ppt_x"/>
                                              </p:val>
                                            </p:tav>
                                          </p:tavLst>
                                        </p:anim>
                                        <p:anim calcmode="lin" valueType="num">
                                          <p:cBhvr>
                                            <p:cTn id="48" dur="1500" fill="hold"/>
                                            <p:tgtEl>
                                              <p:spTgt spid="7"/>
                                            </p:tgtEl>
                                            <p:attrNameLst>
                                              <p:attrName>ppt_y</p:attrName>
                                            </p:attrNameLst>
                                          </p:cBhvr>
                                          <p:tavLst>
                                            <p:tav tm="0">
                                              <p:val>
                                                <p:strVal val="#ppt_y+.1"/>
                                              </p:val>
                                            </p:tav>
                                            <p:tav tm="100000">
                                              <p:val>
                                                <p:strVal val="#ppt_y"/>
                                              </p:val>
                                            </p:tav>
                                          </p:tavLst>
                                        </p:anim>
                                      </p:childTnLst>
                                    </p:cTn>
                                  </p:par>
                                </p:childTnLst>
                              </p:cTn>
                            </p:par>
                            <p:par>
                              <p:cTn id="49" fill="hold">
                                <p:stCondLst>
                                  <p:cond delay="10250"/>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500"/>
                                            <p:tgtEl>
                                              <p:spTgt spid="8"/>
                                            </p:tgtEl>
                                          </p:cBhvr>
                                        </p:animEffect>
                                        <p:anim calcmode="lin" valueType="num">
                                          <p:cBhvr>
                                            <p:cTn id="53" dur="1500" fill="hold"/>
                                            <p:tgtEl>
                                              <p:spTgt spid="8"/>
                                            </p:tgtEl>
                                            <p:attrNameLst>
                                              <p:attrName>ppt_x</p:attrName>
                                            </p:attrNameLst>
                                          </p:cBhvr>
                                          <p:tavLst>
                                            <p:tav tm="0">
                                              <p:val>
                                                <p:strVal val="#ppt_x"/>
                                              </p:val>
                                            </p:tav>
                                            <p:tav tm="100000">
                                              <p:val>
                                                <p:strVal val="#ppt_x"/>
                                              </p:val>
                                            </p:tav>
                                          </p:tavLst>
                                        </p:anim>
                                        <p:anim calcmode="lin" valueType="num">
                                          <p:cBhvr>
                                            <p:cTn id="54" dur="15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1750"/>
                                </p:stCondLst>
                                <p:childTnLst>
                                  <p:par>
                                    <p:cTn id="56" presetID="42"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500"/>
                                            <p:tgtEl>
                                              <p:spTgt spid="9"/>
                                            </p:tgtEl>
                                          </p:cBhvr>
                                        </p:animEffect>
                                        <p:anim calcmode="lin" valueType="num">
                                          <p:cBhvr>
                                            <p:cTn id="59" dur="1500" fill="hold"/>
                                            <p:tgtEl>
                                              <p:spTgt spid="9"/>
                                            </p:tgtEl>
                                            <p:attrNameLst>
                                              <p:attrName>ppt_x</p:attrName>
                                            </p:attrNameLst>
                                          </p:cBhvr>
                                          <p:tavLst>
                                            <p:tav tm="0">
                                              <p:val>
                                                <p:strVal val="#ppt_x"/>
                                              </p:val>
                                            </p:tav>
                                            <p:tav tm="100000">
                                              <p:val>
                                                <p:strVal val="#ppt_x"/>
                                              </p:val>
                                            </p:tav>
                                          </p:tavLst>
                                        </p:anim>
                                        <p:anim calcmode="lin" valueType="num">
                                          <p:cBhvr>
                                            <p:cTn id="60"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36" grpId="0" animBg="1"/>
          <p:bldP spid="37" grpId="0" animBg="1"/>
          <p:bldP spid="4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组织领导：</a:t>
            </a:r>
            <a:r>
              <a:rPr lang="zh-CN" altLang="en-US" dirty="0" smtClean="0">
                <a:solidFill>
                  <a:schemeClr val="accent1"/>
                </a:solidFill>
              </a:rPr>
              <a:t>发挥</a:t>
            </a:r>
            <a:r>
              <a:rPr lang="zh-CN" altLang="en-US" dirty="0">
                <a:solidFill>
                  <a:schemeClr val="accent1"/>
                </a:solidFill>
              </a:rPr>
              <a:t>媒体作用</a:t>
            </a:r>
          </a:p>
        </p:txBody>
      </p:sp>
      <p:sp>
        <p:nvSpPr>
          <p:cNvPr id="37" name="矩形 36"/>
          <p:cNvSpPr/>
          <p:nvPr/>
        </p:nvSpPr>
        <p:spPr>
          <a:xfrm>
            <a:off x="4407682" y="1563638"/>
            <a:ext cx="1532470" cy="4680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三个方面</a:t>
            </a:r>
            <a:endParaRPr lang="zh-CN" altLang="en-US" sz="2000" b="1" dirty="0">
              <a:solidFill>
                <a:schemeClr val="accent2">
                  <a:lumMod val="20000"/>
                  <a:lumOff val="80000"/>
                </a:schemeClr>
              </a:solidFill>
            </a:endParaRPr>
          </a:p>
        </p:txBody>
      </p:sp>
      <p:sp>
        <p:nvSpPr>
          <p:cNvPr id="38" name="矩形 37"/>
          <p:cNvSpPr/>
          <p:nvPr/>
        </p:nvSpPr>
        <p:spPr>
          <a:xfrm>
            <a:off x="395536" y="1563638"/>
            <a:ext cx="4012146" cy="46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accent2">
                    <a:lumMod val="20000"/>
                    <a:lumOff val="80000"/>
                  </a:schemeClr>
                </a:solidFill>
              </a:rPr>
              <a:t>发挥媒体作用</a:t>
            </a:r>
            <a:endParaRPr lang="zh-CN" altLang="en-US" sz="2000" b="1" dirty="0">
              <a:solidFill>
                <a:schemeClr val="accent2">
                  <a:lumMod val="20000"/>
                  <a:lumOff val="80000"/>
                </a:schemeClr>
              </a:solidFill>
            </a:endParaRPr>
          </a:p>
        </p:txBody>
      </p:sp>
      <p:sp>
        <p:nvSpPr>
          <p:cNvPr id="39" name="矩形 38"/>
          <p:cNvSpPr/>
          <p:nvPr/>
        </p:nvSpPr>
        <p:spPr>
          <a:xfrm>
            <a:off x="395536" y="2117470"/>
            <a:ext cx="5544616" cy="187527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endParaRPr>
          </a:p>
        </p:txBody>
      </p:sp>
      <p:grpSp>
        <p:nvGrpSpPr>
          <p:cNvPr id="7" name="组合 6"/>
          <p:cNvGrpSpPr/>
          <p:nvPr/>
        </p:nvGrpSpPr>
        <p:grpSpPr>
          <a:xfrm>
            <a:off x="572301" y="2230760"/>
            <a:ext cx="5357005" cy="738664"/>
            <a:chOff x="3535474" y="2230760"/>
            <a:chExt cx="5357005" cy="738664"/>
          </a:xfrm>
        </p:grpSpPr>
        <p:sp>
          <p:nvSpPr>
            <p:cNvPr id="35" name="矩形 34"/>
            <p:cNvSpPr/>
            <p:nvPr/>
          </p:nvSpPr>
          <p:spPr>
            <a:xfrm>
              <a:off x="3806268" y="2230760"/>
              <a:ext cx="5086211" cy="738664"/>
            </a:xfrm>
            <a:prstGeom prst="rect">
              <a:avLst/>
            </a:prstGeom>
          </p:spPr>
          <p:txBody>
            <a:bodyPr wrap="square">
              <a:spAutoFit/>
            </a:bodyPr>
            <a:lstStyle/>
            <a:p>
              <a:r>
                <a:rPr lang="zh-CN" altLang="en-US" sz="1400" dirty="0"/>
                <a:t>针对党员多样化学习需求，充分利用共产党员网、手机报、电视栏目、微信易信和远程教育平台等，开发制作形象直观、丰富多样的学习资源，及时推送学习内容。</a:t>
              </a:r>
            </a:p>
          </p:txBody>
        </p:sp>
        <p:sp>
          <p:nvSpPr>
            <p:cNvPr id="42" name="矩形 41"/>
            <p:cNvSpPr/>
            <p:nvPr/>
          </p:nvSpPr>
          <p:spPr>
            <a:xfrm>
              <a:off x="3535474" y="2317642"/>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grpSp>
        <p:nvGrpSpPr>
          <p:cNvPr id="3" name="组合 2"/>
          <p:cNvGrpSpPr/>
          <p:nvPr/>
        </p:nvGrpSpPr>
        <p:grpSpPr>
          <a:xfrm>
            <a:off x="572301" y="3043463"/>
            <a:ext cx="5367851" cy="307777"/>
            <a:chOff x="3524629" y="2828020"/>
            <a:chExt cx="5367851" cy="307777"/>
          </a:xfrm>
        </p:grpSpPr>
        <p:sp>
          <p:nvSpPr>
            <p:cNvPr id="40" name="矩形 39"/>
            <p:cNvSpPr/>
            <p:nvPr/>
          </p:nvSpPr>
          <p:spPr>
            <a:xfrm>
              <a:off x="3806268" y="2828020"/>
              <a:ext cx="5086212" cy="307777"/>
            </a:xfrm>
            <a:prstGeom prst="rect">
              <a:avLst/>
            </a:prstGeom>
          </p:spPr>
          <p:txBody>
            <a:bodyPr wrap="square">
              <a:spAutoFit/>
            </a:bodyPr>
            <a:lstStyle/>
            <a:p>
              <a:r>
                <a:rPr lang="zh-CN" altLang="en-US" sz="1400" dirty="0"/>
                <a:t>引导党员利用网络自主学习、互动交流，扩大学习教育覆盖面。</a:t>
              </a:r>
            </a:p>
          </p:txBody>
        </p:sp>
        <p:sp>
          <p:nvSpPr>
            <p:cNvPr id="43" name="矩形 42"/>
            <p:cNvSpPr/>
            <p:nvPr/>
          </p:nvSpPr>
          <p:spPr>
            <a:xfrm>
              <a:off x="3524629" y="2907407"/>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grpSp>
        <p:nvGrpSpPr>
          <p:cNvPr id="6" name="组合 5"/>
          <p:cNvGrpSpPr/>
          <p:nvPr/>
        </p:nvGrpSpPr>
        <p:grpSpPr>
          <a:xfrm>
            <a:off x="572301" y="3425279"/>
            <a:ext cx="5367850" cy="523220"/>
            <a:chOff x="3524629" y="3425279"/>
            <a:chExt cx="5367850" cy="523220"/>
          </a:xfrm>
        </p:grpSpPr>
        <p:sp>
          <p:nvSpPr>
            <p:cNvPr id="41" name="矩形 40"/>
            <p:cNvSpPr/>
            <p:nvPr/>
          </p:nvSpPr>
          <p:spPr>
            <a:xfrm>
              <a:off x="3806268" y="3425279"/>
              <a:ext cx="5086211" cy="523220"/>
            </a:xfrm>
            <a:prstGeom prst="rect">
              <a:avLst/>
            </a:prstGeom>
          </p:spPr>
          <p:txBody>
            <a:bodyPr wrap="square">
              <a:spAutoFit/>
            </a:bodyPr>
            <a:lstStyle/>
            <a:p>
              <a:r>
                <a:rPr lang="zh-CN" altLang="en-US" sz="1400" dirty="0"/>
                <a:t>注重运用各类媒体，宣传“两学一做”学习教育的做法和成效，加强舆论引导，营造良好氛围。</a:t>
              </a:r>
            </a:p>
          </p:txBody>
        </p:sp>
        <p:sp>
          <p:nvSpPr>
            <p:cNvPr id="44" name="矩形 43"/>
            <p:cNvSpPr/>
            <p:nvPr/>
          </p:nvSpPr>
          <p:spPr>
            <a:xfrm>
              <a:off x="3524629" y="3493401"/>
              <a:ext cx="144016" cy="144000"/>
            </a:xfrm>
            <a:prstGeom prst="rect">
              <a:avLst/>
            </a:prstGeom>
            <a:pattFill prst="dkUpDiag">
              <a:fgClr>
                <a:schemeClr val="accent1"/>
              </a:fgClr>
              <a:bgClr>
                <a:schemeClr val="bg1"/>
              </a:bgClr>
            </a:patt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pic>
        <p:nvPicPr>
          <p:cNvPr id="48"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6621" y="1779662"/>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 name="TextBox 45"/>
          <p:cNvSpPr txBox="1"/>
          <p:nvPr/>
        </p:nvSpPr>
        <p:spPr>
          <a:xfrm>
            <a:off x="7164288" y="1995686"/>
            <a:ext cx="1485768"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b="1" dirty="0" smtClean="0">
                <a:solidFill>
                  <a:schemeClr val="accent1"/>
                </a:solidFill>
                <a:latin typeface="微软雅黑" pitchFamily="34" charset="-122"/>
                <a:ea typeface="微软雅黑" pitchFamily="34" charset="-122"/>
              </a:rPr>
              <a:t>学习教育</a:t>
            </a:r>
            <a:endParaRPr lang="en-US" altLang="zh-CN" b="1" dirty="0" smtClean="0">
              <a:solidFill>
                <a:schemeClr val="accent1"/>
              </a:solidFill>
              <a:latin typeface="微软雅黑" pitchFamily="34" charset="-122"/>
              <a:ea typeface="微软雅黑" pitchFamily="34" charset="-122"/>
            </a:endParaRPr>
          </a:p>
          <a:p>
            <a:pPr algn="r"/>
            <a:r>
              <a:rPr lang="zh-CN" altLang="en-US" b="1" dirty="0" smtClean="0">
                <a:latin typeface="微软雅黑" pitchFamily="34" charset="-122"/>
                <a:ea typeface="微软雅黑" pitchFamily="34" charset="-122"/>
              </a:rPr>
              <a:t>组织领导</a:t>
            </a:r>
            <a:endParaRPr lang="zh-CN" altLang="en-US" b="1" dirty="0">
              <a:latin typeface="微软雅黑" pitchFamily="34" charset="-122"/>
              <a:ea typeface="微软雅黑" pitchFamily="34" charset="-122"/>
            </a:endParaRPr>
          </a:p>
        </p:txBody>
      </p:sp>
    </p:spTree>
    <p:extLst>
      <p:ext uri="{BB962C8B-B14F-4D97-AF65-F5344CB8AC3E}">
        <p14:creationId xmlns:p14="http://schemas.microsoft.com/office/powerpoint/2010/main" val="154182550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500"/>
                                            <p:tgtEl>
                                              <p:spTgt spid="49"/>
                                            </p:tgtEl>
                                          </p:cBhvr>
                                        </p:animEffect>
                                        <p:anim calcmode="lin" valueType="num">
                                          <p:cBhvr>
                                            <p:cTn id="8" dur="1500" fill="hold"/>
                                            <p:tgtEl>
                                              <p:spTgt spid="49"/>
                                            </p:tgtEl>
                                            <p:attrNameLst>
                                              <p:attrName>ppt_x</p:attrName>
                                            </p:attrNameLst>
                                          </p:cBhvr>
                                          <p:tavLst>
                                            <p:tav tm="0">
                                              <p:val>
                                                <p:strVal val="#ppt_x"/>
                                              </p:val>
                                            </p:tav>
                                            <p:tav tm="100000">
                                              <p:val>
                                                <p:strVal val="#ppt_x"/>
                                              </p:val>
                                            </p:tav>
                                          </p:tavLst>
                                        </p:anim>
                                        <p:anim calcmode="lin" valueType="num">
                                          <p:cBhvr>
                                            <p:cTn id="9" dur="15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500"/>
                                            <p:tgtEl>
                                              <p:spTgt spid="48"/>
                                            </p:tgtEl>
                                          </p:cBhvr>
                                        </p:animEffect>
                                        <p:anim calcmode="lin" valueType="num">
                                          <p:cBhvr>
                                            <p:cTn id="13" dur="1500" fill="hold"/>
                                            <p:tgtEl>
                                              <p:spTgt spid="48"/>
                                            </p:tgtEl>
                                            <p:attrNameLst>
                                              <p:attrName>ppt_x</p:attrName>
                                            </p:attrNameLst>
                                          </p:cBhvr>
                                          <p:tavLst>
                                            <p:tav tm="0">
                                              <p:val>
                                                <p:strVal val="#ppt_x"/>
                                              </p:val>
                                            </p:tav>
                                            <p:tav tm="100000">
                                              <p:val>
                                                <p:strVal val="#ppt_x"/>
                                              </p:val>
                                            </p:tav>
                                          </p:tavLst>
                                        </p:anim>
                                        <p:anim calcmode="lin" valueType="num">
                                          <p:cBhvr>
                                            <p:cTn id="14" dur="1500" fill="hold"/>
                                            <p:tgtEl>
                                              <p:spTgt spid="4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500"/>
                                            <p:tgtEl>
                                              <p:spTgt spid="38"/>
                                            </p:tgtEl>
                                          </p:cBhvr>
                                        </p:animEffect>
                                        <p:anim calcmode="lin" valueType="num">
                                          <p:cBhvr>
                                            <p:cTn id="19" dur="1500" fill="hold"/>
                                            <p:tgtEl>
                                              <p:spTgt spid="38"/>
                                            </p:tgtEl>
                                            <p:attrNameLst>
                                              <p:attrName>ppt_x</p:attrName>
                                            </p:attrNameLst>
                                          </p:cBhvr>
                                          <p:tavLst>
                                            <p:tav tm="0">
                                              <p:val>
                                                <p:strVal val="#ppt_x"/>
                                              </p:val>
                                            </p:tav>
                                            <p:tav tm="100000">
                                              <p:val>
                                                <p:strVal val="#ppt_x"/>
                                              </p:val>
                                            </p:tav>
                                          </p:tavLst>
                                        </p:anim>
                                        <p:anim calcmode="lin" valueType="num">
                                          <p:cBhvr>
                                            <p:cTn id="20" dur="15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500" fill="hold"/>
                                            <p:tgtEl>
                                              <p:spTgt spid="37"/>
                                            </p:tgtEl>
                                            <p:attrNameLst>
                                              <p:attrName>ppt_w</p:attrName>
                                            </p:attrNameLst>
                                          </p:cBhvr>
                                          <p:tavLst>
                                            <p:tav tm="0">
                                              <p:val>
                                                <p:fltVal val="0"/>
                                              </p:val>
                                            </p:tav>
                                            <p:tav tm="100000">
                                              <p:val>
                                                <p:strVal val="#ppt_w"/>
                                              </p:val>
                                            </p:tav>
                                          </p:tavLst>
                                        </p:anim>
                                        <p:anim calcmode="lin" valueType="num">
                                          <p:cBhvr>
                                            <p:cTn id="25" dur="1500" fill="hold"/>
                                            <p:tgtEl>
                                              <p:spTgt spid="37"/>
                                            </p:tgtEl>
                                            <p:attrNameLst>
                                              <p:attrName>ppt_h</p:attrName>
                                            </p:attrNameLst>
                                          </p:cBhvr>
                                          <p:tavLst>
                                            <p:tav tm="0">
                                              <p:val>
                                                <p:fltVal val="0"/>
                                              </p:val>
                                            </p:tav>
                                            <p:tav tm="100000">
                                              <p:val>
                                                <p:strVal val="#ppt_h"/>
                                              </p:val>
                                            </p:tav>
                                          </p:tavLst>
                                        </p:anim>
                                        <p:anim calcmode="lin" valueType="num">
                                          <p:cBhvr>
                                            <p:cTn id="26" dur="1500" fill="hold"/>
                                            <p:tgtEl>
                                              <p:spTgt spid="37"/>
                                            </p:tgtEl>
                                            <p:attrNameLst>
                                              <p:attrName>style.rotation</p:attrName>
                                            </p:attrNameLst>
                                          </p:cBhvr>
                                          <p:tavLst>
                                            <p:tav tm="0">
                                              <p:val>
                                                <p:fltVal val="90"/>
                                              </p:val>
                                            </p:tav>
                                            <p:tav tm="100000">
                                              <p:val>
                                                <p:fltVal val="0"/>
                                              </p:val>
                                            </p:tav>
                                          </p:tavLst>
                                        </p:anim>
                                        <p:animEffect transition="in" filter="fade">
                                          <p:cBhvr>
                                            <p:cTn id="27" dur="1500"/>
                                            <p:tgtEl>
                                              <p:spTgt spid="37"/>
                                            </p:tgtEl>
                                          </p:cBhvr>
                                        </p:animEffect>
                                      </p:childTnLst>
                                    </p:cTn>
                                  </p:par>
                                </p:childTnLst>
                              </p:cTn>
                            </p:par>
                            <p:par>
                              <p:cTn id="28" fill="hold">
                                <p:stCondLst>
                                  <p:cond delay="4500"/>
                                </p:stCondLst>
                                <p:childTnLst>
                                  <p:par>
                                    <p:cTn id="29" presetID="2" presetClass="entr" presetSubtype="8" fill="hold" grpId="0" nodeType="afterEffect" p14:presetBounceEnd="33333">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14:bounceEnd="33333">
                                          <p:cBhvr additive="base">
                                            <p:cTn id="31" dur="1500" fill="hold"/>
                                            <p:tgtEl>
                                              <p:spTgt spid="39"/>
                                            </p:tgtEl>
                                            <p:attrNameLst>
                                              <p:attrName>ppt_x</p:attrName>
                                            </p:attrNameLst>
                                          </p:cBhvr>
                                          <p:tavLst>
                                            <p:tav tm="0">
                                              <p:val>
                                                <p:strVal val="0-#ppt_w/2"/>
                                              </p:val>
                                            </p:tav>
                                            <p:tav tm="100000">
                                              <p:val>
                                                <p:strVal val="#ppt_x"/>
                                              </p:val>
                                            </p:tav>
                                          </p:tavLst>
                                        </p:anim>
                                        <p:anim calcmode="lin" valueType="num" p14:bounceEnd="33333">
                                          <p:cBhvr additive="base">
                                            <p:cTn id="32" dur="15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6"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par>
                              <p:cTn id="37" fill="hold">
                                <p:stCondLst>
                                  <p:cond delay="800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500"/>
                                            <p:tgtEl>
                                              <p:spTgt spid="3"/>
                                            </p:tgtEl>
                                          </p:cBhvr>
                                        </p:animEffect>
                                        <p:anim calcmode="lin" valueType="num">
                                          <p:cBhvr>
                                            <p:cTn id="41" dur="1500" fill="hold"/>
                                            <p:tgtEl>
                                              <p:spTgt spid="3"/>
                                            </p:tgtEl>
                                            <p:attrNameLst>
                                              <p:attrName>ppt_x</p:attrName>
                                            </p:attrNameLst>
                                          </p:cBhvr>
                                          <p:tavLst>
                                            <p:tav tm="0">
                                              <p:val>
                                                <p:strVal val="#ppt_x"/>
                                              </p:val>
                                            </p:tav>
                                            <p:tav tm="100000">
                                              <p:val>
                                                <p:strVal val="#ppt_x"/>
                                              </p:val>
                                            </p:tav>
                                          </p:tavLst>
                                        </p:anim>
                                        <p:anim calcmode="lin" valueType="num">
                                          <p:cBhvr>
                                            <p:cTn id="42" dur="15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9500"/>
                                </p:stCondLst>
                                <p:childTnLst>
                                  <p:par>
                                    <p:cTn id="44" presetID="42"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500"/>
                                            <p:tgtEl>
                                              <p:spTgt spid="6"/>
                                            </p:tgtEl>
                                          </p:cBhvr>
                                        </p:animEffect>
                                        <p:anim calcmode="lin" valueType="num">
                                          <p:cBhvr>
                                            <p:cTn id="47" dur="1500" fill="hold"/>
                                            <p:tgtEl>
                                              <p:spTgt spid="6"/>
                                            </p:tgtEl>
                                            <p:attrNameLst>
                                              <p:attrName>ppt_x</p:attrName>
                                            </p:attrNameLst>
                                          </p:cBhvr>
                                          <p:tavLst>
                                            <p:tav tm="0">
                                              <p:val>
                                                <p:strVal val="#ppt_x"/>
                                              </p:val>
                                            </p:tav>
                                            <p:tav tm="100000">
                                              <p:val>
                                                <p:strVal val="#ppt_x"/>
                                              </p:val>
                                            </p:tav>
                                          </p:tavLst>
                                        </p:anim>
                                        <p:anim calcmode="lin" valueType="num">
                                          <p:cBhvr>
                                            <p:cTn id="48"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500"/>
                                            <p:tgtEl>
                                              <p:spTgt spid="49"/>
                                            </p:tgtEl>
                                          </p:cBhvr>
                                        </p:animEffect>
                                        <p:anim calcmode="lin" valueType="num">
                                          <p:cBhvr>
                                            <p:cTn id="8" dur="1500" fill="hold"/>
                                            <p:tgtEl>
                                              <p:spTgt spid="49"/>
                                            </p:tgtEl>
                                            <p:attrNameLst>
                                              <p:attrName>ppt_x</p:attrName>
                                            </p:attrNameLst>
                                          </p:cBhvr>
                                          <p:tavLst>
                                            <p:tav tm="0">
                                              <p:val>
                                                <p:strVal val="#ppt_x"/>
                                              </p:val>
                                            </p:tav>
                                            <p:tav tm="100000">
                                              <p:val>
                                                <p:strVal val="#ppt_x"/>
                                              </p:val>
                                            </p:tav>
                                          </p:tavLst>
                                        </p:anim>
                                        <p:anim calcmode="lin" valueType="num">
                                          <p:cBhvr>
                                            <p:cTn id="9" dur="15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500"/>
                                            <p:tgtEl>
                                              <p:spTgt spid="48"/>
                                            </p:tgtEl>
                                          </p:cBhvr>
                                        </p:animEffect>
                                        <p:anim calcmode="lin" valueType="num">
                                          <p:cBhvr>
                                            <p:cTn id="13" dur="1500" fill="hold"/>
                                            <p:tgtEl>
                                              <p:spTgt spid="48"/>
                                            </p:tgtEl>
                                            <p:attrNameLst>
                                              <p:attrName>ppt_x</p:attrName>
                                            </p:attrNameLst>
                                          </p:cBhvr>
                                          <p:tavLst>
                                            <p:tav tm="0">
                                              <p:val>
                                                <p:strVal val="#ppt_x"/>
                                              </p:val>
                                            </p:tav>
                                            <p:tav tm="100000">
                                              <p:val>
                                                <p:strVal val="#ppt_x"/>
                                              </p:val>
                                            </p:tav>
                                          </p:tavLst>
                                        </p:anim>
                                        <p:anim calcmode="lin" valueType="num">
                                          <p:cBhvr>
                                            <p:cTn id="14" dur="1500" fill="hold"/>
                                            <p:tgtEl>
                                              <p:spTgt spid="4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500"/>
                                            <p:tgtEl>
                                              <p:spTgt spid="38"/>
                                            </p:tgtEl>
                                          </p:cBhvr>
                                        </p:animEffect>
                                        <p:anim calcmode="lin" valueType="num">
                                          <p:cBhvr>
                                            <p:cTn id="19" dur="1500" fill="hold"/>
                                            <p:tgtEl>
                                              <p:spTgt spid="38"/>
                                            </p:tgtEl>
                                            <p:attrNameLst>
                                              <p:attrName>ppt_x</p:attrName>
                                            </p:attrNameLst>
                                          </p:cBhvr>
                                          <p:tavLst>
                                            <p:tav tm="0">
                                              <p:val>
                                                <p:strVal val="#ppt_x"/>
                                              </p:val>
                                            </p:tav>
                                            <p:tav tm="100000">
                                              <p:val>
                                                <p:strVal val="#ppt_x"/>
                                              </p:val>
                                            </p:tav>
                                          </p:tavLst>
                                        </p:anim>
                                        <p:anim calcmode="lin" valueType="num">
                                          <p:cBhvr>
                                            <p:cTn id="20" dur="15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500" fill="hold"/>
                                            <p:tgtEl>
                                              <p:spTgt spid="37"/>
                                            </p:tgtEl>
                                            <p:attrNameLst>
                                              <p:attrName>ppt_w</p:attrName>
                                            </p:attrNameLst>
                                          </p:cBhvr>
                                          <p:tavLst>
                                            <p:tav tm="0">
                                              <p:val>
                                                <p:fltVal val="0"/>
                                              </p:val>
                                            </p:tav>
                                            <p:tav tm="100000">
                                              <p:val>
                                                <p:strVal val="#ppt_w"/>
                                              </p:val>
                                            </p:tav>
                                          </p:tavLst>
                                        </p:anim>
                                        <p:anim calcmode="lin" valueType="num">
                                          <p:cBhvr>
                                            <p:cTn id="25" dur="1500" fill="hold"/>
                                            <p:tgtEl>
                                              <p:spTgt spid="37"/>
                                            </p:tgtEl>
                                            <p:attrNameLst>
                                              <p:attrName>ppt_h</p:attrName>
                                            </p:attrNameLst>
                                          </p:cBhvr>
                                          <p:tavLst>
                                            <p:tav tm="0">
                                              <p:val>
                                                <p:fltVal val="0"/>
                                              </p:val>
                                            </p:tav>
                                            <p:tav tm="100000">
                                              <p:val>
                                                <p:strVal val="#ppt_h"/>
                                              </p:val>
                                            </p:tav>
                                          </p:tavLst>
                                        </p:anim>
                                        <p:anim calcmode="lin" valueType="num">
                                          <p:cBhvr>
                                            <p:cTn id="26" dur="1500" fill="hold"/>
                                            <p:tgtEl>
                                              <p:spTgt spid="37"/>
                                            </p:tgtEl>
                                            <p:attrNameLst>
                                              <p:attrName>style.rotation</p:attrName>
                                            </p:attrNameLst>
                                          </p:cBhvr>
                                          <p:tavLst>
                                            <p:tav tm="0">
                                              <p:val>
                                                <p:fltVal val="90"/>
                                              </p:val>
                                            </p:tav>
                                            <p:tav tm="100000">
                                              <p:val>
                                                <p:fltVal val="0"/>
                                              </p:val>
                                            </p:tav>
                                          </p:tavLst>
                                        </p:anim>
                                        <p:animEffect transition="in" filter="fade">
                                          <p:cBhvr>
                                            <p:cTn id="27" dur="1500"/>
                                            <p:tgtEl>
                                              <p:spTgt spid="37"/>
                                            </p:tgtEl>
                                          </p:cBhvr>
                                        </p:animEffect>
                                      </p:childTnLst>
                                    </p:cTn>
                                  </p:par>
                                </p:childTnLst>
                              </p:cTn>
                            </p:par>
                            <p:par>
                              <p:cTn id="28" fill="hold">
                                <p:stCondLst>
                                  <p:cond delay="4500"/>
                                </p:stCondLst>
                                <p:childTnLst>
                                  <p:par>
                                    <p:cTn id="29" presetID="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500" fill="hold"/>
                                            <p:tgtEl>
                                              <p:spTgt spid="39"/>
                                            </p:tgtEl>
                                            <p:attrNameLst>
                                              <p:attrName>ppt_x</p:attrName>
                                            </p:attrNameLst>
                                          </p:cBhvr>
                                          <p:tavLst>
                                            <p:tav tm="0">
                                              <p:val>
                                                <p:strVal val="0-#ppt_w/2"/>
                                              </p:val>
                                            </p:tav>
                                            <p:tav tm="100000">
                                              <p:val>
                                                <p:strVal val="#ppt_x"/>
                                              </p:val>
                                            </p:tav>
                                          </p:tavLst>
                                        </p:anim>
                                        <p:anim calcmode="lin" valueType="num">
                                          <p:cBhvr additive="base">
                                            <p:cTn id="32" dur="1500" fill="hold"/>
                                            <p:tgtEl>
                                              <p:spTgt spid="39"/>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6"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par>
                              <p:cTn id="37" fill="hold">
                                <p:stCondLst>
                                  <p:cond delay="8000"/>
                                </p:stCondLst>
                                <p:childTnLst>
                                  <p:par>
                                    <p:cTn id="38" presetID="42"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500"/>
                                            <p:tgtEl>
                                              <p:spTgt spid="3"/>
                                            </p:tgtEl>
                                          </p:cBhvr>
                                        </p:animEffect>
                                        <p:anim calcmode="lin" valueType="num">
                                          <p:cBhvr>
                                            <p:cTn id="41" dur="1500" fill="hold"/>
                                            <p:tgtEl>
                                              <p:spTgt spid="3"/>
                                            </p:tgtEl>
                                            <p:attrNameLst>
                                              <p:attrName>ppt_x</p:attrName>
                                            </p:attrNameLst>
                                          </p:cBhvr>
                                          <p:tavLst>
                                            <p:tav tm="0">
                                              <p:val>
                                                <p:strVal val="#ppt_x"/>
                                              </p:val>
                                            </p:tav>
                                            <p:tav tm="100000">
                                              <p:val>
                                                <p:strVal val="#ppt_x"/>
                                              </p:val>
                                            </p:tav>
                                          </p:tavLst>
                                        </p:anim>
                                        <p:anim calcmode="lin" valueType="num">
                                          <p:cBhvr>
                                            <p:cTn id="42" dur="1500" fill="hold"/>
                                            <p:tgtEl>
                                              <p:spTgt spid="3"/>
                                            </p:tgtEl>
                                            <p:attrNameLst>
                                              <p:attrName>ppt_y</p:attrName>
                                            </p:attrNameLst>
                                          </p:cBhvr>
                                          <p:tavLst>
                                            <p:tav tm="0">
                                              <p:val>
                                                <p:strVal val="#ppt_y+.1"/>
                                              </p:val>
                                            </p:tav>
                                            <p:tav tm="100000">
                                              <p:val>
                                                <p:strVal val="#ppt_y"/>
                                              </p:val>
                                            </p:tav>
                                          </p:tavLst>
                                        </p:anim>
                                      </p:childTnLst>
                                    </p:cTn>
                                  </p:par>
                                </p:childTnLst>
                              </p:cTn>
                            </p:par>
                            <p:par>
                              <p:cTn id="43" fill="hold">
                                <p:stCondLst>
                                  <p:cond delay="9500"/>
                                </p:stCondLst>
                                <p:childTnLst>
                                  <p:par>
                                    <p:cTn id="44" presetID="42"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500"/>
                                            <p:tgtEl>
                                              <p:spTgt spid="6"/>
                                            </p:tgtEl>
                                          </p:cBhvr>
                                        </p:animEffect>
                                        <p:anim calcmode="lin" valueType="num">
                                          <p:cBhvr>
                                            <p:cTn id="47" dur="1500" fill="hold"/>
                                            <p:tgtEl>
                                              <p:spTgt spid="6"/>
                                            </p:tgtEl>
                                            <p:attrNameLst>
                                              <p:attrName>ppt_x</p:attrName>
                                            </p:attrNameLst>
                                          </p:cBhvr>
                                          <p:tavLst>
                                            <p:tav tm="0">
                                              <p:val>
                                                <p:strVal val="#ppt_x"/>
                                              </p:val>
                                            </p:tav>
                                            <p:tav tm="100000">
                                              <p:val>
                                                <p:strVal val="#ppt_x"/>
                                              </p:val>
                                            </p:tav>
                                          </p:tavLst>
                                        </p:anim>
                                        <p:anim calcmode="lin" valueType="num">
                                          <p:cBhvr>
                                            <p:cTn id="48"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961901" y="699542"/>
            <a:ext cx="4823075" cy="568648"/>
            <a:chOff x="4069405" y="555526"/>
            <a:chExt cx="4823075" cy="568648"/>
          </a:xfrm>
        </p:grpSpPr>
        <p:grpSp>
          <p:nvGrpSpPr>
            <p:cNvPr id="63" name="组合 62"/>
            <p:cNvGrpSpPr/>
            <p:nvPr userDrawn="1"/>
          </p:nvGrpSpPr>
          <p:grpSpPr>
            <a:xfrm>
              <a:off x="4069405" y="555526"/>
              <a:ext cx="576064" cy="568648"/>
              <a:chOff x="4069405" y="699542"/>
              <a:chExt cx="576064" cy="568648"/>
            </a:xfrm>
          </p:grpSpPr>
          <p:grpSp>
            <p:nvGrpSpPr>
              <p:cNvPr id="65" name="组合 64"/>
              <p:cNvGrpSpPr/>
              <p:nvPr userDrawn="1"/>
            </p:nvGrpSpPr>
            <p:grpSpPr>
              <a:xfrm>
                <a:off x="4073111" y="699542"/>
                <a:ext cx="568652" cy="568648"/>
                <a:chOff x="3555369" y="1745600"/>
                <a:chExt cx="1042180" cy="1042174"/>
              </a:xfrm>
              <a:effectLst/>
            </p:grpSpPr>
            <p:sp>
              <p:nvSpPr>
                <p:cNvPr id="67" name="矩形 66"/>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68" name="直接连接符 67"/>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6" name="文本框 65"/>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01</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64" name="文本框 63"/>
            <p:cNvSpPr txBox="1"/>
            <p:nvPr userDrawn="1"/>
          </p:nvSpPr>
          <p:spPr>
            <a:xfrm>
              <a:off x="4860032" y="609018"/>
              <a:ext cx="4032448" cy="400110"/>
            </a:xfrm>
            <a:prstGeom prst="rect">
              <a:avLst/>
            </a:prstGeom>
            <a:noFill/>
          </p:spPr>
          <p:txBody>
            <a:bodyPr wrap="square" rtlCol="0">
              <a:spAutoFit/>
            </a:bodyPr>
            <a:lstStyle/>
            <a:p>
              <a:r>
                <a:rPr lang="zh-CN" altLang="en-US" sz="2000" b="1" dirty="0" smtClean="0">
                  <a:solidFill>
                    <a:schemeClr val="accent1"/>
                  </a:solidFill>
                </a:rPr>
                <a:t>学习教育的背景介绍</a:t>
              </a:r>
              <a:endParaRPr lang="zh-CN" altLang="en-US" sz="2000" b="1" dirty="0">
                <a:solidFill>
                  <a:schemeClr val="accent1"/>
                </a:solidFill>
              </a:endParaRPr>
            </a:p>
          </p:txBody>
        </p:sp>
      </p:grpSp>
      <p:grpSp>
        <p:nvGrpSpPr>
          <p:cNvPr id="70" name="组合 69"/>
          <p:cNvGrpSpPr/>
          <p:nvPr/>
        </p:nvGrpSpPr>
        <p:grpSpPr>
          <a:xfrm>
            <a:off x="3961901" y="1363499"/>
            <a:ext cx="4823075" cy="568648"/>
            <a:chOff x="4069405" y="555526"/>
            <a:chExt cx="4823075" cy="568648"/>
          </a:xfrm>
        </p:grpSpPr>
        <p:grpSp>
          <p:nvGrpSpPr>
            <p:cNvPr id="71" name="组合 70"/>
            <p:cNvGrpSpPr/>
            <p:nvPr userDrawn="1"/>
          </p:nvGrpSpPr>
          <p:grpSpPr>
            <a:xfrm>
              <a:off x="4069405" y="555526"/>
              <a:ext cx="576064" cy="568648"/>
              <a:chOff x="4069405" y="699542"/>
              <a:chExt cx="576064" cy="568648"/>
            </a:xfrm>
          </p:grpSpPr>
          <p:grpSp>
            <p:nvGrpSpPr>
              <p:cNvPr id="73" name="组合 72"/>
              <p:cNvGrpSpPr/>
              <p:nvPr userDrawn="1"/>
            </p:nvGrpSpPr>
            <p:grpSpPr>
              <a:xfrm>
                <a:off x="4073111" y="699542"/>
                <a:ext cx="568652" cy="568648"/>
                <a:chOff x="3555369" y="1745600"/>
                <a:chExt cx="1042180" cy="1042174"/>
              </a:xfrm>
              <a:effectLst/>
            </p:grpSpPr>
            <p:sp>
              <p:nvSpPr>
                <p:cNvPr id="75" name="矩形 74"/>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76" name="直接连接符 75"/>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4" name="文本框 73"/>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02</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72" name="文本框 71"/>
            <p:cNvSpPr txBox="1"/>
            <p:nvPr userDrawn="1"/>
          </p:nvSpPr>
          <p:spPr>
            <a:xfrm>
              <a:off x="4860032" y="609018"/>
              <a:ext cx="4032448" cy="400110"/>
            </a:xfrm>
            <a:prstGeom prst="rect">
              <a:avLst/>
            </a:prstGeom>
            <a:noFill/>
          </p:spPr>
          <p:txBody>
            <a:bodyPr wrap="square" rtlCol="0">
              <a:spAutoFit/>
            </a:bodyPr>
            <a:lstStyle/>
            <a:p>
              <a:r>
                <a:rPr lang="zh-CN" altLang="en-US" sz="2000" b="1" dirty="0" smtClean="0">
                  <a:solidFill>
                    <a:schemeClr val="accent1"/>
                  </a:solidFill>
                </a:rPr>
                <a:t>两学一做的总体要求</a:t>
              </a:r>
              <a:endParaRPr lang="zh-CN" altLang="en-US" sz="2000" b="1" dirty="0">
                <a:solidFill>
                  <a:schemeClr val="accent1"/>
                </a:solidFill>
              </a:endParaRPr>
            </a:p>
          </p:txBody>
        </p:sp>
      </p:grpSp>
      <p:grpSp>
        <p:nvGrpSpPr>
          <p:cNvPr id="78" name="组合 77"/>
          <p:cNvGrpSpPr/>
          <p:nvPr/>
        </p:nvGrpSpPr>
        <p:grpSpPr>
          <a:xfrm>
            <a:off x="3961901" y="2027456"/>
            <a:ext cx="4823075" cy="568648"/>
            <a:chOff x="4069405" y="555526"/>
            <a:chExt cx="4823075" cy="568648"/>
          </a:xfrm>
        </p:grpSpPr>
        <p:grpSp>
          <p:nvGrpSpPr>
            <p:cNvPr id="79" name="组合 78"/>
            <p:cNvGrpSpPr/>
            <p:nvPr userDrawn="1"/>
          </p:nvGrpSpPr>
          <p:grpSpPr>
            <a:xfrm>
              <a:off x="4069405" y="555526"/>
              <a:ext cx="576064" cy="568648"/>
              <a:chOff x="4069405" y="699542"/>
              <a:chExt cx="576064" cy="568648"/>
            </a:xfrm>
          </p:grpSpPr>
          <p:grpSp>
            <p:nvGrpSpPr>
              <p:cNvPr id="81" name="组合 80"/>
              <p:cNvGrpSpPr/>
              <p:nvPr userDrawn="1"/>
            </p:nvGrpSpPr>
            <p:grpSpPr>
              <a:xfrm>
                <a:off x="4073111" y="699542"/>
                <a:ext cx="568652" cy="568648"/>
                <a:chOff x="3555369" y="1745600"/>
                <a:chExt cx="1042180" cy="1042174"/>
              </a:xfrm>
              <a:effectLst/>
            </p:grpSpPr>
            <p:sp>
              <p:nvSpPr>
                <p:cNvPr id="83" name="矩形 82"/>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84" name="直接连接符 83"/>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文本框 81"/>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03</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80" name="文本框 79"/>
            <p:cNvSpPr txBox="1"/>
            <p:nvPr/>
          </p:nvSpPr>
          <p:spPr>
            <a:xfrm>
              <a:off x="4860032" y="609018"/>
              <a:ext cx="4032448" cy="400110"/>
            </a:xfrm>
            <a:prstGeom prst="rect">
              <a:avLst/>
            </a:prstGeom>
            <a:noFill/>
          </p:spPr>
          <p:txBody>
            <a:bodyPr wrap="square" rtlCol="0">
              <a:spAutoFit/>
            </a:bodyPr>
            <a:lstStyle/>
            <a:p>
              <a:r>
                <a:rPr lang="zh-CN" altLang="en-US" sz="2000" b="1" dirty="0" smtClean="0">
                  <a:solidFill>
                    <a:schemeClr val="accent1"/>
                  </a:solidFill>
                </a:rPr>
                <a:t>两学一做的主要内容</a:t>
              </a:r>
              <a:endParaRPr lang="zh-CN" altLang="en-US" sz="2000" b="1" dirty="0">
                <a:solidFill>
                  <a:schemeClr val="accent1"/>
                </a:solidFill>
              </a:endParaRPr>
            </a:p>
          </p:txBody>
        </p:sp>
      </p:grpSp>
      <p:grpSp>
        <p:nvGrpSpPr>
          <p:cNvPr id="86" name="组合 85"/>
          <p:cNvGrpSpPr/>
          <p:nvPr/>
        </p:nvGrpSpPr>
        <p:grpSpPr>
          <a:xfrm>
            <a:off x="3961901" y="2691413"/>
            <a:ext cx="4823075" cy="568648"/>
            <a:chOff x="4069405" y="555526"/>
            <a:chExt cx="4823075" cy="568648"/>
          </a:xfrm>
        </p:grpSpPr>
        <p:grpSp>
          <p:nvGrpSpPr>
            <p:cNvPr id="87" name="组合 86"/>
            <p:cNvGrpSpPr/>
            <p:nvPr userDrawn="1"/>
          </p:nvGrpSpPr>
          <p:grpSpPr>
            <a:xfrm>
              <a:off x="4069405" y="555526"/>
              <a:ext cx="576064" cy="568648"/>
              <a:chOff x="4069405" y="699542"/>
              <a:chExt cx="576064" cy="568648"/>
            </a:xfrm>
          </p:grpSpPr>
          <p:grpSp>
            <p:nvGrpSpPr>
              <p:cNvPr id="89" name="组合 88"/>
              <p:cNvGrpSpPr/>
              <p:nvPr userDrawn="1"/>
            </p:nvGrpSpPr>
            <p:grpSpPr>
              <a:xfrm>
                <a:off x="4073111" y="699542"/>
                <a:ext cx="568652" cy="568648"/>
                <a:chOff x="3555369" y="1745600"/>
                <a:chExt cx="1042180" cy="1042174"/>
              </a:xfrm>
              <a:effectLst/>
            </p:grpSpPr>
            <p:sp>
              <p:nvSpPr>
                <p:cNvPr id="91" name="矩形 90"/>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92" name="直接连接符 91"/>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0" name="文本框 89"/>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04</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88" name="文本框 87"/>
            <p:cNvSpPr txBox="1"/>
            <p:nvPr userDrawn="1"/>
          </p:nvSpPr>
          <p:spPr>
            <a:xfrm>
              <a:off x="4860032" y="609018"/>
              <a:ext cx="4032448" cy="400110"/>
            </a:xfrm>
            <a:prstGeom prst="rect">
              <a:avLst/>
            </a:prstGeom>
            <a:noFill/>
          </p:spPr>
          <p:txBody>
            <a:bodyPr wrap="square" rtlCol="0">
              <a:spAutoFit/>
            </a:bodyPr>
            <a:lstStyle/>
            <a:p>
              <a:r>
                <a:rPr lang="zh-CN" altLang="en-US" sz="2000" b="1" dirty="0" smtClean="0">
                  <a:solidFill>
                    <a:schemeClr val="accent1"/>
                  </a:solidFill>
                </a:rPr>
                <a:t>两学一做的主要措施</a:t>
              </a:r>
              <a:endParaRPr lang="zh-CN" altLang="en-US" sz="2000" b="1" dirty="0">
                <a:solidFill>
                  <a:schemeClr val="accent1"/>
                </a:solidFill>
              </a:endParaRPr>
            </a:p>
          </p:txBody>
        </p:sp>
      </p:grpSp>
      <p:grpSp>
        <p:nvGrpSpPr>
          <p:cNvPr id="94" name="组合 93"/>
          <p:cNvGrpSpPr/>
          <p:nvPr/>
        </p:nvGrpSpPr>
        <p:grpSpPr>
          <a:xfrm>
            <a:off x="3961901" y="3355370"/>
            <a:ext cx="4823075" cy="568648"/>
            <a:chOff x="4069405" y="555526"/>
            <a:chExt cx="4823075" cy="568648"/>
          </a:xfrm>
        </p:grpSpPr>
        <p:grpSp>
          <p:nvGrpSpPr>
            <p:cNvPr id="95" name="组合 94"/>
            <p:cNvGrpSpPr/>
            <p:nvPr userDrawn="1"/>
          </p:nvGrpSpPr>
          <p:grpSpPr>
            <a:xfrm>
              <a:off x="4069405" y="555526"/>
              <a:ext cx="576064" cy="568648"/>
              <a:chOff x="4069405" y="699542"/>
              <a:chExt cx="576064" cy="568648"/>
            </a:xfrm>
          </p:grpSpPr>
          <p:grpSp>
            <p:nvGrpSpPr>
              <p:cNvPr id="97" name="组合 96"/>
              <p:cNvGrpSpPr/>
              <p:nvPr userDrawn="1"/>
            </p:nvGrpSpPr>
            <p:grpSpPr>
              <a:xfrm>
                <a:off x="4073111" y="699542"/>
                <a:ext cx="568652" cy="568648"/>
                <a:chOff x="3555369" y="1745600"/>
                <a:chExt cx="1042180" cy="1042174"/>
              </a:xfrm>
              <a:effectLst/>
            </p:grpSpPr>
            <p:sp>
              <p:nvSpPr>
                <p:cNvPr id="99" name="矩形 98"/>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00" name="直接连接符 99"/>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8" name="文本框 97"/>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05</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96" name="文本框 95"/>
            <p:cNvSpPr txBox="1"/>
            <p:nvPr userDrawn="1"/>
          </p:nvSpPr>
          <p:spPr>
            <a:xfrm>
              <a:off x="4860032" y="609018"/>
              <a:ext cx="4032448" cy="400110"/>
            </a:xfrm>
            <a:prstGeom prst="rect">
              <a:avLst/>
            </a:prstGeom>
            <a:noFill/>
          </p:spPr>
          <p:txBody>
            <a:bodyPr wrap="square" rtlCol="0">
              <a:spAutoFit/>
            </a:bodyPr>
            <a:lstStyle/>
            <a:p>
              <a:r>
                <a:rPr lang="zh-CN" altLang="en-US" sz="2000" b="1" dirty="0" smtClean="0">
                  <a:solidFill>
                    <a:schemeClr val="accent1"/>
                  </a:solidFill>
                </a:rPr>
                <a:t>两学一做的组织领导</a:t>
              </a:r>
              <a:endParaRPr lang="zh-CN" altLang="en-US" sz="2000" b="1" dirty="0">
                <a:solidFill>
                  <a:schemeClr val="accent1"/>
                </a:solidFill>
              </a:endParaRPr>
            </a:p>
          </p:txBody>
        </p:sp>
      </p:grpSp>
      <p:grpSp>
        <p:nvGrpSpPr>
          <p:cNvPr id="102" name="组合 101"/>
          <p:cNvGrpSpPr/>
          <p:nvPr/>
        </p:nvGrpSpPr>
        <p:grpSpPr>
          <a:xfrm>
            <a:off x="3961901" y="4019326"/>
            <a:ext cx="5074595" cy="568648"/>
            <a:chOff x="4069405" y="555526"/>
            <a:chExt cx="5074595" cy="568648"/>
          </a:xfrm>
        </p:grpSpPr>
        <p:grpSp>
          <p:nvGrpSpPr>
            <p:cNvPr id="103" name="组合 102"/>
            <p:cNvGrpSpPr/>
            <p:nvPr userDrawn="1"/>
          </p:nvGrpSpPr>
          <p:grpSpPr>
            <a:xfrm>
              <a:off x="4069405" y="555526"/>
              <a:ext cx="576064" cy="568648"/>
              <a:chOff x="4069405" y="699542"/>
              <a:chExt cx="576064" cy="568648"/>
            </a:xfrm>
          </p:grpSpPr>
          <p:grpSp>
            <p:nvGrpSpPr>
              <p:cNvPr id="105" name="组合 104"/>
              <p:cNvGrpSpPr/>
              <p:nvPr userDrawn="1"/>
            </p:nvGrpSpPr>
            <p:grpSpPr>
              <a:xfrm>
                <a:off x="4073111" y="699542"/>
                <a:ext cx="568652" cy="568648"/>
                <a:chOff x="3555369" y="1745600"/>
                <a:chExt cx="1042180" cy="1042174"/>
              </a:xfrm>
              <a:effectLst/>
            </p:grpSpPr>
            <p:sp>
              <p:nvSpPr>
                <p:cNvPr id="107" name="矩形 106"/>
                <p:cNvSpPr/>
                <p:nvPr/>
              </p:nvSpPr>
              <p:spPr>
                <a:xfrm>
                  <a:off x="3555369" y="1745600"/>
                  <a:ext cx="1042180" cy="1042174"/>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108" name="直接连接符 107"/>
                <p:cNvCxnSpPr/>
                <p:nvPr/>
              </p:nvCxnSpPr>
              <p:spPr>
                <a:xfrm>
                  <a:off x="3555369" y="2266687"/>
                  <a:ext cx="1042180"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rot="5400000">
                  <a:off x="3555372" y="2266687"/>
                  <a:ext cx="1042174" cy="0"/>
                </a:xfrm>
                <a:prstGeom prst="line">
                  <a:avLst/>
                </a:prstGeom>
                <a:ln w="952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6" name="文本框 105"/>
              <p:cNvSpPr txBox="1"/>
              <p:nvPr userDrawn="1"/>
            </p:nvSpPr>
            <p:spPr>
              <a:xfrm>
                <a:off x="4069405" y="722256"/>
                <a:ext cx="576064" cy="523220"/>
              </a:xfrm>
              <a:prstGeom prst="rect">
                <a:avLst/>
              </a:prstGeom>
              <a:noFill/>
            </p:spPr>
            <p:txBody>
              <a:bodyPr wrap="square" rtlCol="0" anchor="ctr" anchorCtr="0">
                <a:spAutoFit/>
              </a:bodyPr>
              <a:lstStyle/>
              <a:p>
                <a:r>
                  <a:rPr lang="en-US" altLang="zh-CN" sz="2800" dirty="0" smtClean="0">
                    <a:solidFill>
                      <a:schemeClr val="accent1"/>
                    </a:solidFill>
                    <a:effectLst>
                      <a:outerShdw blurRad="50800" dist="38100" algn="l" rotWithShape="0">
                        <a:prstClr val="black">
                          <a:alpha val="40000"/>
                        </a:prstClr>
                      </a:outerShdw>
                    </a:effectLst>
                    <a:latin typeface="Impact" panose="020B0806030902050204" pitchFamily="34" charset="0"/>
                  </a:rPr>
                  <a:t>06</a:t>
                </a:r>
                <a:endParaRPr lang="zh-CN" altLang="en-US" sz="2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sp>
          <p:nvSpPr>
            <p:cNvPr id="104" name="文本框 103"/>
            <p:cNvSpPr txBox="1"/>
            <p:nvPr userDrawn="1"/>
          </p:nvSpPr>
          <p:spPr>
            <a:xfrm>
              <a:off x="4860032" y="609018"/>
              <a:ext cx="4283968" cy="400110"/>
            </a:xfrm>
            <a:prstGeom prst="rect">
              <a:avLst/>
            </a:prstGeom>
            <a:noFill/>
          </p:spPr>
          <p:txBody>
            <a:bodyPr wrap="square" rtlCol="0">
              <a:spAutoFit/>
            </a:bodyPr>
            <a:lstStyle/>
            <a:p>
              <a:r>
                <a:rPr lang="zh-CN" altLang="en-US" sz="2000" b="1" dirty="0" smtClean="0">
                  <a:solidFill>
                    <a:schemeClr val="accent1"/>
                  </a:solidFill>
                </a:rPr>
                <a:t>习进平论</a:t>
              </a:r>
              <a:r>
                <a:rPr lang="en-US" altLang="zh-CN" sz="2000" b="1" dirty="0" smtClean="0">
                  <a:solidFill>
                    <a:schemeClr val="accent1"/>
                  </a:solidFill>
                </a:rPr>
                <a:t>·</a:t>
              </a:r>
              <a:r>
                <a:rPr lang="zh-CN" altLang="en-US" sz="2000" b="1" dirty="0" smtClean="0">
                  <a:solidFill>
                    <a:schemeClr val="accent1"/>
                  </a:solidFill>
                </a:rPr>
                <a:t>如何做一名合格共产党员</a:t>
              </a:r>
              <a:endParaRPr lang="zh-CN" altLang="en-US" sz="2000" b="1" dirty="0">
                <a:solidFill>
                  <a:schemeClr val="accent1"/>
                </a:solidFill>
              </a:endParaRPr>
            </a:p>
          </p:txBody>
        </p:sp>
      </p:grpSp>
    </p:spTree>
    <p:extLst>
      <p:ext uri="{BB962C8B-B14F-4D97-AF65-F5344CB8AC3E}">
        <p14:creationId xmlns:p14="http://schemas.microsoft.com/office/powerpoint/2010/main" val="1134553334"/>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38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38000">
                                          <p:cBhvr additive="base">
                                            <p:cTn id="7" dur="1500" fill="hold"/>
                                            <p:tgtEl>
                                              <p:spTgt spid="62"/>
                                            </p:tgtEl>
                                            <p:attrNameLst>
                                              <p:attrName>ppt_x</p:attrName>
                                            </p:attrNameLst>
                                          </p:cBhvr>
                                          <p:tavLst>
                                            <p:tav tm="0">
                                              <p:val>
                                                <p:strVal val="1+#ppt_w/2"/>
                                              </p:val>
                                            </p:tav>
                                            <p:tav tm="100000">
                                              <p:val>
                                                <p:strVal val="#ppt_x"/>
                                              </p:val>
                                            </p:tav>
                                          </p:tavLst>
                                        </p:anim>
                                        <p:anim calcmode="lin" valueType="num" p14:bounceEnd="38000">
                                          <p:cBhvr additive="base">
                                            <p:cTn id="8" dur="15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14:presetBounceEnd="38000">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14:bounceEnd="38000">
                                          <p:cBhvr additive="base">
                                            <p:cTn id="12" dur="1500" fill="hold"/>
                                            <p:tgtEl>
                                              <p:spTgt spid="70"/>
                                            </p:tgtEl>
                                            <p:attrNameLst>
                                              <p:attrName>ppt_x</p:attrName>
                                            </p:attrNameLst>
                                          </p:cBhvr>
                                          <p:tavLst>
                                            <p:tav tm="0">
                                              <p:val>
                                                <p:strVal val="1+#ppt_w/2"/>
                                              </p:val>
                                            </p:tav>
                                            <p:tav tm="100000">
                                              <p:val>
                                                <p:strVal val="#ppt_x"/>
                                              </p:val>
                                            </p:tav>
                                          </p:tavLst>
                                        </p:anim>
                                        <p:anim calcmode="lin" valueType="num" p14:bounceEnd="38000">
                                          <p:cBhvr additive="base">
                                            <p:cTn id="13" dur="1500" fill="hold"/>
                                            <p:tgtEl>
                                              <p:spTgt spid="70"/>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14:presetBounceEnd="38000">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14:bounceEnd="38000">
                                          <p:cBhvr additive="base">
                                            <p:cTn id="17" dur="1500" fill="hold"/>
                                            <p:tgtEl>
                                              <p:spTgt spid="78"/>
                                            </p:tgtEl>
                                            <p:attrNameLst>
                                              <p:attrName>ppt_x</p:attrName>
                                            </p:attrNameLst>
                                          </p:cBhvr>
                                          <p:tavLst>
                                            <p:tav tm="0">
                                              <p:val>
                                                <p:strVal val="1+#ppt_w/2"/>
                                              </p:val>
                                            </p:tav>
                                            <p:tav tm="100000">
                                              <p:val>
                                                <p:strVal val="#ppt_x"/>
                                              </p:val>
                                            </p:tav>
                                          </p:tavLst>
                                        </p:anim>
                                        <p:anim calcmode="lin" valueType="num" p14:bounceEnd="38000">
                                          <p:cBhvr additive="base">
                                            <p:cTn id="18" dur="1500" fill="hold"/>
                                            <p:tgtEl>
                                              <p:spTgt spid="78"/>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2" fill="hold" nodeType="afterEffect" p14:presetBounceEnd="38000">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14:bounceEnd="38000">
                                          <p:cBhvr additive="base">
                                            <p:cTn id="22" dur="1500" fill="hold"/>
                                            <p:tgtEl>
                                              <p:spTgt spid="86"/>
                                            </p:tgtEl>
                                            <p:attrNameLst>
                                              <p:attrName>ppt_x</p:attrName>
                                            </p:attrNameLst>
                                          </p:cBhvr>
                                          <p:tavLst>
                                            <p:tav tm="0">
                                              <p:val>
                                                <p:strVal val="1+#ppt_w/2"/>
                                              </p:val>
                                            </p:tav>
                                            <p:tav tm="100000">
                                              <p:val>
                                                <p:strVal val="#ppt_x"/>
                                              </p:val>
                                            </p:tav>
                                          </p:tavLst>
                                        </p:anim>
                                        <p:anim calcmode="lin" valueType="num" p14:bounceEnd="38000">
                                          <p:cBhvr additive="base">
                                            <p:cTn id="23" dur="1500" fill="hold"/>
                                            <p:tgtEl>
                                              <p:spTgt spid="86"/>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2" fill="hold" nodeType="afterEffect" p14:presetBounceEnd="38000">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14:bounceEnd="38000">
                                          <p:cBhvr additive="base">
                                            <p:cTn id="27" dur="1500" fill="hold"/>
                                            <p:tgtEl>
                                              <p:spTgt spid="94"/>
                                            </p:tgtEl>
                                            <p:attrNameLst>
                                              <p:attrName>ppt_x</p:attrName>
                                            </p:attrNameLst>
                                          </p:cBhvr>
                                          <p:tavLst>
                                            <p:tav tm="0">
                                              <p:val>
                                                <p:strVal val="1+#ppt_w/2"/>
                                              </p:val>
                                            </p:tav>
                                            <p:tav tm="100000">
                                              <p:val>
                                                <p:strVal val="#ppt_x"/>
                                              </p:val>
                                            </p:tav>
                                          </p:tavLst>
                                        </p:anim>
                                        <p:anim calcmode="lin" valueType="num" p14:bounceEnd="38000">
                                          <p:cBhvr additive="base">
                                            <p:cTn id="28" dur="1500" fill="hold"/>
                                            <p:tgtEl>
                                              <p:spTgt spid="94"/>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2" fill="hold" nodeType="afterEffect" p14:presetBounceEnd="38000">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14:bounceEnd="38000">
                                          <p:cBhvr additive="base">
                                            <p:cTn id="32" dur="1500" fill="hold"/>
                                            <p:tgtEl>
                                              <p:spTgt spid="102"/>
                                            </p:tgtEl>
                                            <p:attrNameLst>
                                              <p:attrName>ppt_x</p:attrName>
                                            </p:attrNameLst>
                                          </p:cBhvr>
                                          <p:tavLst>
                                            <p:tav tm="0">
                                              <p:val>
                                                <p:strVal val="1+#ppt_w/2"/>
                                              </p:val>
                                            </p:tav>
                                            <p:tav tm="100000">
                                              <p:val>
                                                <p:strVal val="#ppt_x"/>
                                              </p:val>
                                            </p:tav>
                                          </p:tavLst>
                                        </p:anim>
                                        <p:anim calcmode="lin" valueType="num" p14:bounceEnd="38000">
                                          <p:cBhvr additive="base">
                                            <p:cTn id="33" dur="15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500" fill="hold"/>
                                            <p:tgtEl>
                                              <p:spTgt spid="62"/>
                                            </p:tgtEl>
                                            <p:attrNameLst>
                                              <p:attrName>ppt_x</p:attrName>
                                            </p:attrNameLst>
                                          </p:cBhvr>
                                          <p:tavLst>
                                            <p:tav tm="0">
                                              <p:val>
                                                <p:strVal val="1+#ppt_w/2"/>
                                              </p:val>
                                            </p:tav>
                                            <p:tav tm="100000">
                                              <p:val>
                                                <p:strVal val="#ppt_x"/>
                                              </p:val>
                                            </p:tav>
                                          </p:tavLst>
                                        </p:anim>
                                        <p:anim calcmode="lin" valueType="num">
                                          <p:cBhvr additive="base">
                                            <p:cTn id="8" dur="15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additive="base">
                                            <p:cTn id="12" dur="1500" fill="hold"/>
                                            <p:tgtEl>
                                              <p:spTgt spid="70"/>
                                            </p:tgtEl>
                                            <p:attrNameLst>
                                              <p:attrName>ppt_x</p:attrName>
                                            </p:attrNameLst>
                                          </p:cBhvr>
                                          <p:tavLst>
                                            <p:tav tm="0">
                                              <p:val>
                                                <p:strVal val="1+#ppt_w/2"/>
                                              </p:val>
                                            </p:tav>
                                            <p:tav tm="100000">
                                              <p:val>
                                                <p:strVal val="#ppt_x"/>
                                              </p:val>
                                            </p:tav>
                                          </p:tavLst>
                                        </p:anim>
                                        <p:anim calcmode="lin" valueType="num">
                                          <p:cBhvr additive="base">
                                            <p:cTn id="13" dur="1500" fill="hold"/>
                                            <p:tgtEl>
                                              <p:spTgt spid="70"/>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1500" fill="hold"/>
                                            <p:tgtEl>
                                              <p:spTgt spid="78"/>
                                            </p:tgtEl>
                                            <p:attrNameLst>
                                              <p:attrName>ppt_x</p:attrName>
                                            </p:attrNameLst>
                                          </p:cBhvr>
                                          <p:tavLst>
                                            <p:tav tm="0">
                                              <p:val>
                                                <p:strVal val="1+#ppt_w/2"/>
                                              </p:val>
                                            </p:tav>
                                            <p:tav tm="100000">
                                              <p:val>
                                                <p:strVal val="#ppt_x"/>
                                              </p:val>
                                            </p:tav>
                                          </p:tavLst>
                                        </p:anim>
                                        <p:anim calcmode="lin" valueType="num">
                                          <p:cBhvr additive="base">
                                            <p:cTn id="18" dur="1500" fill="hold"/>
                                            <p:tgtEl>
                                              <p:spTgt spid="78"/>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2" fill="hold" nodeType="after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additive="base">
                                            <p:cTn id="22" dur="1500" fill="hold"/>
                                            <p:tgtEl>
                                              <p:spTgt spid="86"/>
                                            </p:tgtEl>
                                            <p:attrNameLst>
                                              <p:attrName>ppt_x</p:attrName>
                                            </p:attrNameLst>
                                          </p:cBhvr>
                                          <p:tavLst>
                                            <p:tav tm="0">
                                              <p:val>
                                                <p:strVal val="1+#ppt_w/2"/>
                                              </p:val>
                                            </p:tav>
                                            <p:tav tm="100000">
                                              <p:val>
                                                <p:strVal val="#ppt_x"/>
                                              </p:val>
                                            </p:tav>
                                          </p:tavLst>
                                        </p:anim>
                                        <p:anim calcmode="lin" valueType="num">
                                          <p:cBhvr additive="base">
                                            <p:cTn id="23" dur="1500" fill="hold"/>
                                            <p:tgtEl>
                                              <p:spTgt spid="86"/>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2"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additive="base">
                                            <p:cTn id="27" dur="1500" fill="hold"/>
                                            <p:tgtEl>
                                              <p:spTgt spid="94"/>
                                            </p:tgtEl>
                                            <p:attrNameLst>
                                              <p:attrName>ppt_x</p:attrName>
                                            </p:attrNameLst>
                                          </p:cBhvr>
                                          <p:tavLst>
                                            <p:tav tm="0">
                                              <p:val>
                                                <p:strVal val="1+#ppt_w/2"/>
                                              </p:val>
                                            </p:tav>
                                            <p:tav tm="100000">
                                              <p:val>
                                                <p:strVal val="#ppt_x"/>
                                              </p:val>
                                            </p:tav>
                                          </p:tavLst>
                                        </p:anim>
                                        <p:anim calcmode="lin" valueType="num">
                                          <p:cBhvr additive="base">
                                            <p:cTn id="28" dur="1500" fill="hold"/>
                                            <p:tgtEl>
                                              <p:spTgt spid="94"/>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2"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1500" fill="hold"/>
                                            <p:tgtEl>
                                              <p:spTgt spid="102"/>
                                            </p:tgtEl>
                                            <p:attrNameLst>
                                              <p:attrName>ppt_x</p:attrName>
                                            </p:attrNameLst>
                                          </p:cBhvr>
                                          <p:tavLst>
                                            <p:tav tm="0">
                                              <p:val>
                                                <p:strVal val="1+#ppt_w/2"/>
                                              </p:val>
                                            </p:tav>
                                            <p:tav tm="100000">
                                              <p:val>
                                                <p:strVal val="#ppt_x"/>
                                              </p:val>
                                            </p:tav>
                                          </p:tavLst>
                                        </p:anim>
                                        <p:anim calcmode="lin" valueType="num">
                                          <p:cBhvr additive="base">
                                            <p:cTn id="33" dur="15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smtClean="0"/>
              <a:t>06</a:t>
            </a:r>
            <a:endParaRPr lang="zh-CN" altLang="en-US" dirty="0"/>
          </a:p>
        </p:txBody>
      </p:sp>
      <p:sp>
        <p:nvSpPr>
          <p:cNvPr id="11" name="文本占位符 10"/>
          <p:cNvSpPr>
            <a:spLocks noGrp="1"/>
          </p:cNvSpPr>
          <p:nvPr>
            <p:ph type="body" sz="quarter" idx="11"/>
          </p:nvPr>
        </p:nvSpPr>
        <p:spPr>
          <a:xfrm>
            <a:off x="4549760" y="1901493"/>
            <a:ext cx="4323781" cy="737063"/>
          </a:xfrm>
        </p:spPr>
        <p:txBody>
          <a:bodyPr/>
          <a:lstStyle/>
          <a:p>
            <a:r>
              <a:rPr lang="zh-CN" altLang="en-US" dirty="0"/>
              <a:t>习进平</a:t>
            </a:r>
            <a:r>
              <a:rPr lang="zh-CN" altLang="en-US" dirty="0" smtClean="0"/>
              <a:t>论</a:t>
            </a:r>
            <a:endParaRPr lang="en-US" altLang="zh-CN" dirty="0" smtClean="0"/>
          </a:p>
          <a:p>
            <a:r>
              <a:rPr lang="zh-CN" altLang="en-US" dirty="0" smtClean="0"/>
              <a:t>如何做一名合格共产党员</a:t>
            </a:r>
            <a:endParaRPr lang="zh-CN" altLang="en-US" dirty="0"/>
          </a:p>
        </p:txBody>
      </p:sp>
    </p:spTree>
    <p:extLst>
      <p:ext uri="{BB962C8B-B14F-4D97-AF65-F5344CB8AC3E}">
        <p14:creationId xmlns:p14="http://schemas.microsoft.com/office/powerpoint/2010/main" val="3493188114"/>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1" y="339502"/>
            <a:ext cx="4614593" cy="431800"/>
          </a:xfrm>
        </p:spPr>
        <p:txBody>
          <a:bodyPr/>
          <a:lstStyle/>
          <a:p>
            <a:r>
              <a:rPr lang="zh-CN" altLang="en-US" dirty="0" smtClean="0"/>
              <a:t>习进平论：</a:t>
            </a:r>
            <a:r>
              <a:rPr lang="zh-CN" altLang="en-US" dirty="0" smtClean="0">
                <a:solidFill>
                  <a:schemeClr val="accent1"/>
                </a:solidFill>
              </a:rPr>
              <a:t>做合格共产党员</a:t>
            </a:r>
            <a:endParaRPr lang="zh-CN" altLang="en-US" dirty="0">
              <a:solidFill>
                <a:schemeClr val="accent1"/>
              </a:solidFill>
            </a:endParaRPr>
          </a:p>
        </p:txBody>
      </p:sp>
      <p:sp>
        <p:nvSpPr>
          <p:cNvPr id="3" name="矩形 2"/>
          <p:cNvSpPr/>
          <p:nvPr/>
        </p:nvSpPr>
        <p:spPr>
          <a:xfrm>
            <a:off x="4211961" y="3716327"/>
            <a:ext cx="4642232" cy="830997"/>
          </a:xfrm>
          <a:prstGeom prst="rect">
            <a:avLst/>
          </a:prstGeom>
        </p:spPr>
        <p:txBody>
          <a:bodyPr wrap="square">
            <a:spAutoFit/>
          </a:bodyPr>
          <a:lstStyle/>
          <a:p>
            <a:pPr algn="just"/>
            <a:r>
              <a:rPr lang="zh-CN" altLang="en-US" sz="1200" dirty="0"/>
              <a:t>十八大以来，习近平总书记在多次考察、讲话中，从树立党章意识、坚定理想信念等层面阐述了共产党员如何加强党性，始终心系党、心系人民、心系国家，体现先进性和纯洁性。 让我们从总书记的这些论述中来探究如何坚持以知促行，做一名合格的中共党员。</a:t>
            </a:r>
          </a:p>
        </p:txBody>
      </p:sp>
      <p:sp>
        <p:nvSpPr>
          <p:cNvPr id="4" name="矩形 3"/>
          <p:cNvSpPr/>
          <p:nvPr/>
        </p:nvSpPr>
        <p:spPr>
          <a:xfrm>
            <a:off x="5601087" y="3043453"/>
            <a:ext cx="2596652" cy="33855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zh-CN" altLang="en-US" sz="1600" dirty="0" smtClean="0">
                <a:solidFill>
                  <a:schemeClr val="accent2">
                    <a:lumMod val="20000"/>
                    <a:lumOff val="80000"/>
                  </a:schemeClr>
                </a:solidFill>
              </a:rPr>
              <a:t>向</a:t>
            </a:r>
            <a:r>
              <a:rPr lang="zh-CN" altLang="en-US" sz="1600" dirty="0">
                <a:solidFill>
                  <a:schemeClr val="accent2">
                    <a:lumMod val="20000"/>
                    <a:lumOff val="80000"/>
                  </a:schemeClr>
                </a:solidFill>
              </a:rPr>
              <a:t>榜样学习、向群众学习</a:t>
            </a:r>
          </a:p>
        </p:txBody>
      </p:sp>
      <p:sp>
        <p:nvSpPr>
          <p:cNvPr id="6" name="矩形 5"/>
          <p:cNvSpPr/>
          <p:nvPr/>
        </p:nvSpPr>
        <p:spPr>
          <a:xfrm>
            <a:off x="6372200" y="1300397"/>
            <a:ext cx="2160240" cy="33855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zh-CN" altLang="en-US" sz="1600" dirty="0" smtClean="0">
                <a:solidFill>
                  <a:schemeClr val="accent2">
                    <a:lumMod val="20000"/>
                    <a:lumOff val="80000"/>
                  </a:schemeClr>
                </a:solidFill>
              </a:rPr>
              <a:t>遵守</a:t>
            </a:r>
            <a:r>
              <a:rPr lang="zh-CN" altLang="en-US" sz="1600" dirty="0">
                <a:solidFill>
                  <a:schemeClr val="accent2">
                    <a:lumMod val="20000"/>
                    <a:lumOff val="80000"/>
                  </a:schemeClr>
                </a:solidFill>
              </a:rPr>
              <a:t>党章、加强党性</a:t>
            </a:r>
          </a:p>
        </p:txBody>
      </p:sp>
      <p:sp>
        <p:nvSpPr>
          <p:cNvPr id="7" name="矩形 6"/>
          <p:cNvSpPr/>
          <p:nvPr/>
        </p:nvSpPr>
        <p:spPr>
          <a:xfrm>
            <a:off x="5604225" y="1912525"/>
            <a:ext cx="2160240" cy="33855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zh-CN" altLang="en-US" sz="1600" dirty="0" smtClean="0">
                <a:solidFill>
                  <a:schemeClr val="accent2">
                    <a:lumMod val="20000"/>
                    <a:lumOff val="80000"/>
                  </a:schemeClr>
                </a:solidFill>
              </a:rPr>
              <a:t>坚定</a:t>
            </a:r>
            <a:r>
              <a:rPr lang="zh-CN" altLang="en-US" sz="1600" dirty="0">
                <a:solidFill>
                  <a:schemeClr val="accent2">
                    <a:lumMod val="20000"/>
                    <a:lumOff val="80000"/>
                  </a:schemeClr>
                </a:solidFill>
              </a:rPr>
              <a:t>信念、加强学习</a:t>
            </a:r>
          </a:p>
        </p:txBody>
      </p:sp>
      <p:sp>
        <p:nvSpPr>
          <p:cNvPr id="8" name="矩形 7"/>
          <p:cNvSpPr/>
          <p:nvPr/>
        </p:nvSpPr>
        <p:spPr>
          <a:xfrm>
            <a:off x="6252297" y="2487306"/>
            <a:ext cx="2160240" cy="338554"/>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zh-CN" altLang="en-US" sz="1600" dirty="0" smtClean="0">
                <a:solidFill>
                  <a:schemeClr val="accent2">
                    <a:lumMod val="20000"/>
                    <a:lumOff val="80000"/>
                  </a:schemeClr>
                </a:solidFill>
              </a:rPr>
              <a:t>遵纪守法</a:t>
            </a:r>
            <a:r>
              <a:rPr lang="zh-CN" altLang="en-US" sz="1600" dirty="0">
                <a:solidFill>
                  <a:schemeClr val="accent2">
                    <a:lumMod val="20000"/>
                    <a:lumOff val="80000"/>
                  </a:schemeClr>
                </a:solidFill>
              </a:rPr>
              <a:t>、廉洁正派</a:t>
            </a:r>
          </a:p>
        </p:txBody>
      </p:sp>
      <p:grpSp>
        <p:nvGrpSpPr>
          <p:cNvPr id="10" name="组合 9"/>
          <p:cNvGrpSpPr/>
          <p:nvPr/>
        </p:nvGrpSpPr>
        <p:grpSpPr>
          <a:xfrm>
            <a:off x="5652120" y="1199674"/>
            <a:ext cx="540000" cy="540000"/>
            <a:chOff x="7813429" y="1622304"/>
            <a:chExt cx="792000" cy="792000"/>
          </a:xfrm>
        </p:grpSpPr>
        <p:grpSp>
          <p:nvGrpSpPr>
            <p:cNvPr id="11" name="组合 1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3" name="矩形 1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4" name="直接连接符 1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16" name="组合 15"/>
          <p:cNvGrpSpPr/>
          <p:nvPr/>
        </p:nvGrpSpPr>
        <p:grpSpPr>
          <a:xfrm>
            <a:off x="2177754" y="2732515"/>
            <a:ext cx="729358" cy="729358"/>
            <a:chOff x="7813429" y="1622304"/>
            <a:chExt cx="792000" cy="792000"/>
          </a:xfrm>
        </p:grpSpPr>
        <p:grpSp>
          <p:nvGrpSpPr>
            <p:cNvPr id="17" name="组合 1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9" name="矩形 1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20" name="直接连接符 1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党</a:t>
              </a:r>
              <a:endParaRPr lang="zh-CN" altLang="en-US" sz="3200" b="1" dirty="0">
                <a:solidFill>
                  <a:schemeClr val="accent1"/>
                </a:solidFill>
              </a:endParaRPr>
            </a:p>
          </p:txBody>
        </p:sp>
      </p:grpSp>
      <p:grpSp>
        <p:nvGrpSpPr>
          <p:cNvPr id="22" name="组合 21"/>
          <p:cNvGrpSpPr/>
          <p:nvPr/>
        </p:nvGrpSpPr>
        <p:grpSpPr>
          <a:xfrm>
            <a:off x="1384528" y="2732515"/>
            <a:ext cx="729358" cy="729358"/>
            <a:chOff x="7813429" y="1622304"/>
            <a:chExt cx="792000" cy="792000"/>
          </a:xfrm>
        </p:grpSpPr>
        <p:grpSp>
          <p:nvGrpSpPr>
            <p:cNvPr id="23" name="组合 22"/>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25" name="矩形 24"/>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26" name="直接连接符 25"/>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7849389" y="1695139"/>
              <a:ext cx="720080" cy="646331"/>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格</a:t>
              </a:r>
              <a:endParaRPr lang="zh-CN" altLang="en-US" sz="3200" b="1" dirty="0">
                <a:solidFill>
                  <a:schemeClr val="accent1"/>
                </a:solidFill>
              </a:endParaRPr>
            </a:p>
          </p:txBody>
        </p:sp>
      </p:grpSp>
      <p:grpSp>
        <p:nvGrpSpPr>
          <p:cNvPr id="28" name="组合 27"/>
          <p:cNvGrpSpPr/>
          <p:nvPr/>
        </p:nvGrpSpPr>
        <p:grpSpPr>
          <a:xfrm>
            <a:off x="591302" y="2732515"/>
            <a:ext cx="729358" cy="729358"/>
            <a:chOff x="7813429" y="1622304"/>
            <a:chExt cx="792000" cy="792000"/>
          </a:xfrm>
        </p:grpSpPr>
        <p:grpSp>
          <p:nvGrpSpPr>
            <p:cNvPr id="29" name="组合 28"/>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31" name="矩形 30"/>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32" name="直接连接符 31"/>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849389" y="1700804"/>
              <a:ext cx="720080" cy="63499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smtClean="0">
                  <a:solidFill>
                    <a:schemeClr val="accent1"/>
                  </a:solidFill>
                </a:rPr>
                <a:t>合</a:t>
              </a:r>
              <a:endParaRPr lang="zh-CN" altLang="en-US" sz="3200" b="1" dirty="0">
                <a:solidFill>
                  <a:schemeClr val="accent1"/>
                </a:solidFill>
              </a:endParaRPr>
            </a:p>
          </p:txBody>
        </p:sp>
      </p:grpSp>
      <p:sp>
        <p:nvSpPr>
          <p:cNvPr id="43" name="TextBox 42"/>
          <p:cNvSpPr txBox="1"/>
          <p:nvPr/>
        </p:nvSpPr>
        <p:spPr>
          <a:xfrm>
            <a:off x="1409328" y="1822053"/>
            <a:ext cx="2298576" cy="461665"/>
          </a:xfrm>
          <a:prstGeom prst="rect">
            <a:avLst/>
          </a:prstGeom>
          <a:noFill/>
        </p:spPr>
        <p:txBody>
          <a:bodyPr wrap="square" rtlCol="0">
            <a:spAutoFit/>
          </a:bodyPr>
          <a:lstStyle/>
          <a:p>
            <a:pPr algn="r"/>
            <a:r>
              <a:rPr lang="zh-CN" altLang="en-US" sz="2400" b="1" dirty="0" smtClean="0">
                <a:solidFill>
                  <a:schemeClr val="accent1"/>
                </a:solidFill>
                <a:latin typeface="微软雅黑" panose="020B0503020204020204" pitchFamily="34" charset="-122"/>
                <a:ea typeface="微软雅黑" panose="020B0503020204020204" pitchFamily="34" charset="-122"/>
              </a:rPr>
              <a:t>中国共产党</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313018" y="2283718"/>
            <a:ext cx="2435988" cy="307777"/>
          </a:xfrm>
          <a:prstGeom prst="rect">
            <a:avLst/>
          </a:prstGeom>
          <a:noFill/>
          <a:effectLst/>
        </p:spPr>
        <p:txBody>
          <a:bodyPr wrap="none" rtlCol="0">
            <a:spAutoFit/>
          </a:bodyPr>
          <a:lstStyle/>
          <a:p>
            <a:r>
              <a:rPr lang="en-US" altLang="zh-CN" sz="1400" dirty="0">
                <a:solidFill>
                  <a:schemeClr val="accent1"/>
                </a:solidFill>
                <a:latin typeface="+mj-ea"/>
                <a:ea typeface="+mj-ea"/>
              </a:rPr>
              <a:t>Communist Party of China</a:t>
            </a:r>
            <a:endParaRPr lang="zh-CN" altLang="en-US" sz="1400" dirty="0">
              <a:solidFill>
                <a:schemeClr val="accent1"/>
              </a:solidFill>
              <a:latin typeface="+mj-ea"/>
              <a:ea typeface="+mj-ea"/>
            </a:endParaRPr>
          </a:p>
        </p:txBody>
      </p:sp>
      <p:grpSp>
        <p:nvGrpSpPr>
          <p:cNvPr id="45" name="组合 44"/>
          <p:cNvGrpSpPr>
            <a:grpSpLocks noChangeAspect="1"/>
          </p:cNvGrpSpPr>
          <p:nvPr/>
        </p:nvGrpSpPr>
        <p:grpSpPr>
          <a:xfrm>
            <a:off x="289035" y="1580111"/>
            <a:ext cx="1634942" cy="787510"/>
            <a:chOff x="1672035" y="1687396"/>
            <a:chExt cx="938928" cy="452258"/>
          </a:xfrm>
          <a:effectLst>
            <a:outerShdw blurRad="50800" dist="38100" dir="5400000" algn="t" rotWithShape="0">
              <a:prstClr val="black">
                <a:alpha val="40000"/>
              </a:prstClr>
            </a:outerShdw>
          </a:effectLst>
        </p:grpSpPr>
        <p:pic>
          <p:nvPicPr>
            <p:cNvPr id="46"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6"/>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组合 38"/>
          <p:cNvGrpSpPr/>
          <p:nvPr/>
        </p:nvGrpSpPr>
        <p:grpSpPr>
          <a:xfrm>
            <a:off x="4872711" y="1811802"/>
            <a:ext cx="540000" cy="540000"/>
            <a:chOff x="7813429" y="1622304"/>
            <a:chExt cx="792000" cy="792000"/>
          </a:xfrm>
        </p:grpSpPr>
        <p:grpSp>
          <p:nvGrpSpPr>
            <p:cNvPr id="40" name="组合 39"/>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42" name="矩形 41"/>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49" name="直接连接符 48"/>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51" name="组合 50"/>
          <p:cNvGrpSpPr/>
          <p:nvPr/>
        </p:nvGrpSpPr>
        <p:grpSpPr>
          <a:xfrm>
            <a:off x="5507699" y="2386583"/>
            <a:ext cx="540000" cy="540000"/>
            <a:chOff x="7813429" y="1622304"/>
            <a:chExt cx="792000" cy="792000"/>
          </a:xfrm>
        </p:grpSpPr>
        <p:grpSp>
          <p:nvGrpSpPr>
            <p:cNvPr id="52" name="组合 51"/>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54" name="矩形 53"/>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55" name="直接连接符 54"/>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57" name="组合 56"/>
          <p:cNvGrpSpPr/>
          <p:nvPr/>
        </p:nvGrpSpPr>
        <p:grpSpPr>
          <a:xfrm>
            <a:off x="4884145" y="2942730"/>
            <a:ext cx="540000" cy="540000"/>
            <a:chOff x="7813429" y="1622304"/>
            <a:chExt cx="792000" cy="792000"/>
          </a:xfrm>
        </p:grpSpPr>
        <p:grpSp>
          <p:nvGrpSpPr>
            <p:cNvPr id="58" name="组合 57"/>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0" name="矩形 59"/>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61" name="直接连接符 60"/>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63" name="组合 62"/>
          <p:cNvGrpSpPr/>
          <p:nvPr/>
        </p:nvGrpSpPr>
        <p:grpSpPr>
          <a:xfrm>
            <a:off x="2978546" y="2732515"/>
            <a:ext cx="729358" cy="729358"/>
            <a:chOff x="7813429" y="1622304"/>
            <a:chExt cx="792000" cy="792000"/>
          </a:xfrm>
        </p:grpSpPr>
        <p:grpSp>
          <p:nvGrpSpPr>
            <p:cNvPr id="64" name="组合 63"/>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6" name="矩形 65"/>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dirty="0" smtClean="0"/>
              </a:p>
            </p:txBody>
          </p:sp>
          <p:cxnSp>
            <p:nvCxnSpPr>
              <p:cNvPr id="67" name="直接连接符 66"/>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849389" y="1700804"/>
              <a:ext cx="720080" cy="63499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3200" b="1" dirty="0">
                  <a:solidFill>
                    <a:schemeClr val="accent1"/>
                  </a:solidFill>
                </a:rPr>
                <a:t>员</a:t>
              </a:r>
            </a:p>
          </p:txBody>
        </p:sp>
      </p:grpSp>
      <p:sp>
        <p:nvSpPr>
          <p:cNvPr id="9" name="TextBox 8"/>
          <p:cNvSpPr txBox="1"/>
          <p:nvPr/>
        </p:nvSpPr>
        <p:spPr>
          <a:xfrm>
            <a:off x="4456731" y="1139274"/>
            <a:ext cx="1008112"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3200" b="1" dirty="0" smtClean="0">
                <a:solidFill>
                  <a:schemeClr val="accent1"/>
                </a:solidFill>
                <a:latin typeface="华文行楷" panose="02010800040101010101" pitchFamily="2" charset="-122"/>
                <a:ea typeface="华文行楷" panose="02010800040101010101" pitchFamily="2" charset="-122"/>
              </a:rPr>
              <a:t>党员</a:t>
            </a:r>
            <a:endParaRPr lang="zh-CN" altLang="en-US" sz="3200" b="1" dirty="0">
              <a:solidFill>
                <a:schemeClr val="accent1"/>
              </a:solidFill>
              <a:latin typeface="华文行楷" panose="02010800040101010101" pitchFamily="2" charset="-122"/>
              <a:ea typeface="华文行楷" panose="02010800040101010101" pitchFamily="2" charset="-122"/>
            </a:endParaRPr>
          </a:p>
        </p:txBody>
      </p:sp>
      <p:sp>
        <p:nvSpPr>
          <p:cNvPr id="34" name="矩形 33"/>
          <p:cNvSpPr/>
          <p:nvPr/>
        </p:nvSpPr>
        <p:spPr>
          <a:xfrm>
            <a:off x="1907704" y="3676354"/>
            <a:ext cx="1877437" cy="646331"/>
          </a:xfrm>
          <a:prstGeom prst="rect">
            <a:avLst/>
          </a:prstGeom>
          <a:effectLst>
            <a:outerShdw blurRad="50800" dist="38100" dir="2700000" algn="tl" rotWithShape="0">
              <a:prstClr val="black">
                <a:alpha val="40000"/>
              </a:prstClr>
            </a:outerShdw>
          </a:effectLst>
        </p:spPr>
        <p:txBody>
          <a:bodyPr wrap="none">
            <a:spAutoFit/>
          </a:bodyPr>
          <a:lstStyle/>
          <a:p>
            <a:r>
              <a:rPr lang="zh-CN" altLang="en-US" sz="2400" dirty="0">
                <a:solidFill>
                  <a:srgbClr val="000000"/>
                </a:solidFill>
                <a:latin typeface="华文行楷" panose="02010800040101010101" pitchFamily="2" charset="-122"/>
                <a:ea typeface="华文行楷" panose="02010800040101010101" pitchFamily="2" charset="-122"/>
              </a:rPr>
              <a:t>习进平</a:t>
            </a:r>
            <a:r>
              <a:rPr lang="en-US" altLang="zh-CN" sz="2400" dirty="0" smtClean="0">
                <a:solidFill>
                  <a:srgbClr val="000000"/>
                </a:solidFill>
                <a:latin typeface="华文行楷" panose="02010800040101010101" pitchFamily="2" charset="-122"/>
                <a:ea typeface="华文行楷" panose="02010800040101010101" pitchFamily="2" charset="-122"/>
              </a:rPr>
              <a:t>·</a:t>
            </a:r>
            <a:r>
              <a:rPr lang="zh-CN" altLang="en-US" sz="3600" b="1" dirty="0" smtClean="0">
                <a:solidFill>
                  <a:schemeClr val="accent1"/>
                </a:solidFill>
                <a:latin typeface="华文行楷" panose="02010800040101010101" pitchFamily="2" charset="-122"/>
                <a:ea typeface="华文行楷" panose="02010800040101010101" pitchFamily="2" charset="-122"/>
              </a:rPr>
              <a:t>论</a:t>
            </a:r>
            <a:endParaRPr lang="zh-CN" altLang="en-US" sz="4000" b="1" dirty="0">
              <a:solidFill>
                <a:schemeClr val="accent1"/>
              </a:solidFill>
            </a:endParaRPr>
          </a:p>
        </p:txBody>
      </p:sp>
    </p:spTree>
    <p:extLst>
      <p:ext uri="{BB962C8B-B14F-4D97-AF65-F5344CB8AC3E}">
        <p14:creationId xmlns:p14="http://schemas.microsoft.com/office/powerpoint/2010/main" val="67694760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33333">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33333">
                                          <p:cBhvr additive="base">
                                            <p:cTn id="7" dur="1500" fill="hold"/>
                                            <p:tgtEl>
                                              <p:spTgt spid="45"/>
                                            </p:tgtEl>
                                            <p:attrNameLst>
                                              <p:attrName>ppt_x</p:attrName>
                                            </p:attrNameLst>
                                          </p:cBhvr>
                                          <p:tavLst>
                                            <p:tav tm="0">
                                              <p:val>
                                                <p:strVal val="0-#ppt_w/2"/>
                                              </p:val>
                                            </p:tav>
                                            <p:tav tm="100000">
                                              <p:val>
                                                <p:strVal val="#ppt_x"/>
                                              </p:val>
                                            </p:tav>
                                          </p:tavLst>
                                        </p:anim>
                                        <p:anim calcmode="lin" valueType="num" p14:bounceEnd="33333">
                                          <p:cBhvr additive="base">
                                            <p:cTn id="8" dur="1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500"/>
                                            <p:tgtEl>
                                              <p:spTgt spid="43"/>
                                            </p:tgtEl>
                                          </p:cBhvr>
                                        </p:animEffect>
                                        <p:anim calcmode="lin" valueType="num">
                                          <p:cBhvr>
                                            <p:cTn id="13" dur="1500" fill="hold"/>
                                            <p:tgtEl>
                                              <p:spTgt spid="43"/>
                                            </p:tgtEl>
                                            <p:attrNameLst>
                                              <p:attrName>ppt_x</p:attrName>
                                            </p:attrNameLst>
                                          </p:cBhvr>
                                          <p:tavLst>
                                            <p:tav tm="0">
                                              <p:val>
                                                <p:strVal val="#ppt_x"/>
                                              </p:val>
                                            </p:tav>
                                            <p:tav tm="100000">
                                              <p:val>
                                                <p:strVal val="#ppt_x"/>
                                              </p:val>
                                            </p:tav>
                                          </p:tavLst>
                                        </p:anim>
                                        <p:anim calcmode="lin" valueType="num">
                                          <p:cBhvr>
                                            <p:cTn id="14" dur="1500" fill="hold"/>
                                            <p:tgtEl>
                                              <p:spTgt spid="43"/>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14" presetClass="entr" presetSubtype="1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randombar(horizontal)">
                                          <p:cBhvr>
                                            <p:cTn id="18" dur="1250"/>
                                            <p:tgtEl>
                                              <p:spTgt spid="44"/>
                                            </p:tgtEl>
                                          </p:cBhvr>
                                        </p:animEffect>
                                      </p:childTnLst>
                                    </p:cTn>
                                  </p:par>
                                </p:childTnLst>
                              </p:cTn>
                            </p:par>
                            <p:par>
                              <p:cTn id="19" fill="hold">
                                <p:stCondLst>
                                  <p:cond delay="425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500" fill="hold"/>
                                            <p:tgtEl>
                                              <p:spTgt spid="16"/>
                                            </p:tgtEl>
                                            <p:attrNameLst>
                                              <p:attrName>ppt_w</p:attrName>
                                            </p:attrNameLst>
                                          </p:cBhvr>
                                          <p:tavLst>
                                            <p:tav tm="0">
                                              <p:val>
                                                <p:fltVal val="0"/>
                                              </p:val>
                                            </p:tav>
                                            <p:tav tm="100000">
                                              <p:val>
                                                <p:strVal val="#ppt_w"/>
                                              </p:val>
                                            </p:tav>
                                          </p:tavLst>
                                        </p:anim>
                                        <p:anim calcmode="lin" valueType="num">
                                          <p:cBhvr>
                                            <p:cTn id="23" dur="1500" fill="hold"/>
                                            <p:tgtEl>
                                              <p:spTgt spid="16"/>
                                            </p:tgtEl>
                                            <p:attrNameLst>
                                              <p:attrName>ppt_h</p:attrName>
                                            </p:attrNameLst>
                                          </p:cBhvr>
                                          <p:tavLst>
                                            <p:tav tm="0">
                                              <p:val>
                                                <p:fltVal val="0"/>
                                              </p:val>
                                            </p:tav>
                                            <p:tav tm="100000">
                                              <p:val>
                                                <p:strVal val="#ppt_h"/>
                                              </p:val>
                                            </p:tav>
                                          </p:tavLst>
                                        </p:anim>
                                        <p:animEffect transition="in" filter="fade">
                                          <p:cBhvr>
                                            <p:cTn id="24" dur="1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500" fill="hold"/>
                                            <p:tgtEl>
                                              <p:spTgt spid="22"/>
                                            </p:tgtEl>
                                            <p:attrNameLst>
                                              <p:attrName>ppt_w</p:attrName>
                                            </p:attrNameLst>
                                          </p:cBhvr>
                                          <p:tavLst>
                                            <p:tav tm="0">
                                              <p:val>
                                                <p:fltVal val="0"/>
                                              </p:val>
                                            </p:tav>
                                            <p:tav tm="100000">
                                              <p:val>
                                                <p:strVal val="#ppt_w"/>
                                              </p:val>
                                            </p:tav>
                                          </p:tavLst>
                                        </p:anim>
                                        <p:anim calcmode="lin" valueType="num">
                                          <p:cBhvr>
                                            <p:cTn id="28" dur="1500" fill="hold"/>
                                            <p:tgtEl>
                                              <p:spTgt spid="22"/>
                                            </p:tgtEl>
                                            <p:attrNameLst>
                                              <p:attrName>ppt_h</p:attrName>
                                            </p:attrNameLst>
                                          </p:cBhvr>
                                          <p:tavLst>
                                            <p:tav tm="0">
                                              <p:val>
                                                <p:fltVal val="0"/>
                                              </p:val>
                                            </p:tav>
                                            <p:tav tm="100000">
                                              <p:val>
                                                <p:strVal val="#ppt_h"/>
                                              </p:val>
                                            </p:tav>
                                          </p:tavLst>
                                        </p:anim>
                                        <p:animEffect transition="in" filter="fade">
                                          <p:cBhvr>
                                            <p:cTn id="29" dur="1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1500" fill="hold"/>
                                            <p:tgtEl>
                                              <p:spTgt spid="63"/>
                                            </p:tgtEl>
                                            <p:attrNameLst>
                                              <p:attrName>ppt_w</p:attrName>
                                            </p:attrNameLst>
                                          </p:cBhvr>
                                          <p:tavLst>
                                            <p:tav tm="0">
                                              <p:val>
                                                <p:fltVal val="0"/>
                                              </p:val>
                                            </p:tav>
                                            <p:tav tm="100000">
                                              <p:val>
                                                <p:strVal val="#ppt_w"/>
                                              </p:val>
                                            </p:tav>
                                          </p:tavLst>
                                        </p:anim>
                                        <p:anim calcmode="lin" valueType="num">
                                          <p:cBhvr>
                                            <p:cTn id="38" dur="1500" fill="hold"/>
                                            <p:tgtEl>
                                              <p:spTgt spid="63"/>
                                            </p:tgtEl>
                                            <p:attrNameLst>
                                              <p:attrName>ppt_h</p:attrName>
                                            </p:attrNameLst>
                                          </p:cBhvr>
                                          <p:tavLst>
                                            <p:tav tm="0">
                                              <p:val>
                                                <p:fltVal val="0"/>
                                              </p:val>
                                            </p:tav>
                                            <p:tav tm="100000">
                                              <p:val>
                                                <p:strVal val="#ppt_h"/>
                                              </p:val>
                                            </p:tav>
                                          </p:tavLst>
                                        </p:anim>
                                        <p:animEffect transition="in" filter="fade">
                                          <p:cBhvr>
                                            <p:cTn id="39" dur="1500"/>
                                            <p:tgtEl>
                                              <p:spTgt spid="63"/>
                                            </p:tgtEl>
                                          </p:cBhvr>
                                        </p:animEffect>
                                      </p:childTnLst>
                                    </p:cTn>
                                  </p:par>
                                </p:childTnLst>
                              </p:cTn>
                            </p:par>
                            <p:par>
                              <p:cTn id="40" fill="hold">
                                <p:stCondLst>
                                  <p:cond delay="5750"/>
                                </p:stCondLst>
                                <p:childTnLst>
                                  <p:par>
                                    <p:cTn id="41" presetID="2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2000"/>
                                            <p:tgtEl>
                                              <p:spTgt spid="34"/>
                                            </p:tgtEl>
                                          </p:cBhvr>
                                        </p:animEffect>
                                      </p:childTnLst>
                                    </p:cTn>
                                  </p:par>
                                </p:childTnLst>
                              </p:cTn>
                            </p:par>
                            <p:par>
                              <p:cTn id="44" fill="hold">
                                <p:stCondLst>
                                  <p:cond delay="7750"/>
                                </p:stCondLst>
                                <p:childTnLst>
                                  <p:par>
                                    <p:cTn id="45" presetID="42"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0"/>
                                            <p:tgtEl>
                                              <p:spTgt spid="9"/>
                                            </p:tgtEl>
                                          </p:cBhvr>
                                        </p:animEffect>
                                        <p:anim calcmode="lin" valueType="num">
                                          <p:cBhvr>
                                            <p:cTn id="48" dur="1500" fill="hold"/>
                                            <p:tgtEl>
                                              <p:spTgt spid="9"/>
                                            </p:tgtEl>
                                            <p:attrNameLst>
                                              <p:attrName>ppt_x</p:attrName>
                                            </p:attrNameLst>
                                          </p:cBhvr>
                                          <p:tavLst>
                                            <p:tav tm="0">
                                              <p:val>
                                                <p:strVal val="#ppt_x"/>
                                              </p:val>
                                            </p:tav>
                                            <p:tav tm="100000">
                                              <p:val>
                                                <p:strVal val="#ppt_x"/>
                                              </p:val>
                                            </p:tav>
                                          </p:tavLst>
                                        </p:anim>
                                        <p:anim calcmode="lin" valueType="num">
                                          <p:cBhvr>
                                            <p:cTn id="49" dur="1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3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500" fill="hold"/>
                                            <p:tgtEl>
                                              <p:spTgt spid="10"/>
                                            </p:tgtEl>
                                            <p:attrNameLst>
                                              <p:attrName>ppt_w</p:attrName>
                                            </p:attrNameLst>
                                          </p:cBhvr>
                                          <p:tavLst>
                                            <p:tav tm="0">
                                              <p:val>
                                                <p:fltVal val="0"/>
                                              </p:val>
                                            </p:tav>
                                            <p:tav tm="100000">
                                              <p:val>
                                                <p:strVal val="#ppt_w"/>
                                              </p:val>
                                            </p:tav>
                                          </p:tavLst>
                                        </p:anim>
                                        <p:anim calcmode="lin" valueType="num">
                                          <p:cBhvr>
                                            <p:cTn id="54" dur="1500" fill="hold"/>
                                            <p:tgtEl>
                                              <p:spTgt spid="10"/>
                                            </p:tgtEl>
                                            <p:attrNameLst>
                                              <p:attrName>ppt_h</p:attrName>
                                            </p:attrNameLst>
                                          </p:cBhvr>
                                          <p:tavLst>
                                            <p:tav tm="0">
                                              <p:val>
                                                <p:fltVal val="0"/>
                                              </p:val>
                                            </p:tav>
                                            <p:tav tm="100000">
                                              <p:val>
                                                <p:strVal val="#ppt_h"/>
                                              </p:val>
                                            </p:tav>
                                          </p:tavLst>
                                        </p:anim>
                                        <p:anim calcmode="lin" valueType="num">
                                          <p:cBhvr>
                                            <p:cTn id="55" dur="1500" fill="hold"/>
                                            <p:tgtEl>
                                              <p:spTgt spid="10"/>
                                            </p:tgtEl>
                                            <p:attrNameLst>
                                              <p:attrName>style.rotation</p:attrName>
                                            </p:attrNameLst>
                                          </p:cBhvr>
                                          <p:tavLst>
                                            <p:tav tm="0">
                                              <p:val>
                                                <p:fltVal val="90"/>
                                              </p:val>
                                            </p:tav>
                                            <p:tav tm="100000">
                                              <p:val>
                                                <p:fltVal val="0"/>
                                              </p:val>
                                            </p:tav>
                                          </p:tavLst>
                                        </p:anim>
                                        <p:animEffect transition="in" filter="fade">
                                          <p:cBhvr>
                                            <p:cTn id="56" dur="1500"/>
                                            <p:tgtEl>
                                              <p:spTgt spid="10"/>
                                            </p:tgtEl>
                                          </p:cBhvr>
                                        </p:animEffect>
                                      </p:childTnLst>
                                    </p:cTn>
                                  </p:par>
                                </p:childTnLst>
                              </p:cTn>
                            </p:par>
                            <p:par>
                              <p:cTn id="57" fill="hold">
                                <p:stCondLst>
                                  <p:cond delay="10750"/>
                                </p:stCondLst>
                                <p:childTnLst>
                                  <p:par>
                                    <p:cTn id="58" presetID="2" presetClass="entr" presetSubtype="2" fill="hold" grpId="0" nodeType="afterEffect" p14:presetBounceEnd="33333">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14:bounceEnd="33333">
                                          <p:cBhvr additive="base">
                                            <p:cTn id="60" dur="1500" fill="hold"/>
                                            <p:tgtEl>
                                              <p:spTgt spid="6"/>
                                            </p:tgtEl>
                                            <p:attrNameLst>
                                              <p:attrName>ppt_x</p:attrName>
                                            </p:attrNameLst>
                                          </p:cBhvr>
                                          <p:tavLst>
                                            <p:tav tm="0">
                                              <p:val>
                                                <p:strVal val="1+#ppt_w/2"/>
                                              </p:val>
                                            </p:tav>
                                            <p:tav tm="100000">
                                              <p:val>
                                                <p:strVal val="#ppt_x"/>
                                              </p:val>
                                            </p:tav>
                                          </p:tavLst>
                                        </p:anim>
                                        <p:anim calcmode="lin" valueType="num" p14:bounceEnd="33333">
                                          <p:cBhvr additive="base">
                                            <p:cTn id="61" dur="1500" fill="hold"/>
                                            <p:tgtEl>
                                              <p:spTgt spid="6"/>
                                            </p:tgtEl>
                                            <p:attrNameLst>
                                              <p:attrName>ppt_y</p:attrName>
                                            </p:attrNameLst>
                                          </p:cBhvr>
                                          <p:tavLst>
                                            <p:tav tm="0">
                                              <p:val>
                                                <p:strVal val="#ppt_y"/>
                                              </p:val>
                                            </p:tav>
                                            <p:tav tm="100000">
                                              <p:val>
                                                <p:strVal val="#ppt_y"/>
                                              </p:val>
                                            </p:tav>
                                          </p:tavLst>
                                        </p:anim>
                                      </p:childTnLst>
                                    </p:cTn>
                                  </p:par>
                                </p:childTnLst>
                              </p:cTn>
                            </p:par>
                            <p:par>
                              <p:cTn id="62" fill="hold">
                                <p:stCondLst>
                                  <p:cond delay="12250"/>
                                </p:stCondLst>
                                <p:childTnLst>
                                  <p:par>
                                    <p:cTn id="63" presetID="31" presetClass="entr" presetSubtype="0"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500" fill="hold"/>
                                            <p:tgtEl>
                                              <p:spTgt spid="39"/>
                                            </p:tgtEl>
                                            <p:attrNameLst>
                                              <p:attrName>ppt_w</p:attrName>
                                            </p:attrNameLst>
                                          </p:cBhvr>
                                          <p:tavLst>
                                            <p:tav tm="0">
                                              <p:val>
                                                <p:fltVal val="0"/>
                                              </p:val>
                                            </p:tav>
                                            <p:tav tm="100000">
                                              <p:val>
                                                <p:strVal val="#ppt_w"/>
                                              </p:val>
                                            </p:tav>
                                          </p:tavLst>
                                        </p:anim>
                                        <p:anim calcmode="lin" valueType="num">
                                          <p:cBhvr>
                                            <p:cTn id="66" dur="1500" fill="hold"/>
                                            <p:tgtEl>
                                              <p:spTgt spid="39"/>
                                            </p:tgtEl>
                                            <p:attrNameLst>
                                              <p:attrName>ppt_h</p:attrName>
                                            </p:attrNameLst>
                                          </p:cBhvr>
                                          <p:tavLst>
                                            <p:tav tm="0">
                                              <p:val>
                                                <p:fltVal val="0"/>
                                              </p:val>
                                            </p:tav>
                                            <p:tav tm="100000">
                                              <p:val>
                                                <p:strVal val="#ppt_h"/>
                                              </p:val>
                                            </p:tav>
                                          </p:tavLst>
                                        </p:anim>
                                        <p:anim calcmode="lin" valueType="num">
                                          <p:cBhvr>
                                            <p:cTn id="67" dur="1500" fill="hold"/>
                                            <p:tgtEl>
                                              <p:spTgt spid="39"/>
                                            </p:tgtEl>
                                            <p:attrNameLst>
                                              <p:attrName>style.rotation</p:attrName>
                                            </p:attrNameLst>
                                          </p:cBhvr>
                                          <p:tavLst>
                                            <p:tav tm="0">
                                              <p:val>
                                                <p:fltVal val="90"/>
                                              </p:val>
                                            </p:tav>
                                            <p:tav tm="100000">
                                              <p:val>
                                                <p:fltVal val="0"/>
                                              </p:val>
                                            </p:tav>
                                          </p:tavLst>
                                        </p:anim>
                                        <p:animEffect transition="in" filter="fade">
                                          <p:cBhvr>
                                            <p:cTn id="68" dur="1500"/>
                                            <p:tgtEl>
                                              <p:spTgt spid="39"/>
                                            </p:tgtEl>
                                          </p:cBhvr>
                                        </p:animEffect>
                                      </p:childTnLst>
                                    </p:cTn>
                                  </p:par>
                                </p:childTnLst>
                              </p:cTn>
                            </p:par>
                            <p:par>
                              <p:cTn id="69" fill="hold">
                                <p:stCondLst>
                                  <p:cond delay="13750"/>
                                </p:stCondLst>
                                <p:childTnLst>
                                  <p:par>
                                    <p:cTn id="70" presetID="2" presetClass="entr" presetSubtype="2" fill="hold" grpId="0" nodeType="afterEffect" p14:presetBounceEnd="33333">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14:bounceEnd="33333">
                                          <p:cBhvr additive="base">
                                            <p:cTn id="72" dur="1500" fill="hold"/>
                                            <p:tgtEl>
                                              <p:spTgt spid="7"/>
                                            </p:tgtEl>
                                            <p:attrNameLst>
                                              <p:attrName>ppt_x</p:attrName>
                                            </p:attrNameLst>
                                          </p:cBhvr>
                                          <p:tavLst>
                                            <p:tav tm="0">
                                              <p:val>
                                                <p:strVal val="1+#ppt_w/2"/>
                                              </p:val>
                                            </p:tav>
                                            <p:tav tm="100000">
                                              <p:val>
                                                <p:strVal val="#ppt_x"/>
                                              </p:val>
                                            </p:tav>
                                          </p:tavLst>
                                        </p:anim>
                                        <p:anim calcmode="lin" valueType="num" p14:bounceEnd="33333">
                                          <p:cBhvr additive="base">
                                            <p:cTn id="73" dur="1500" fill="hold"/>
                                            <p:tgtEl>
                                              <p:spTgt spid="7"/>
                                            </p:tgtEl>
                                            <p:attrNameLst>
                                              <p:attrName>ppt_y</p:attrName>
                                            </p:attrNameLst>
                                          </p:cBhvr>
                                          <p:tavLst>
                                            <p:tav tm="0">
                                              <p:val>
                                                <p:strVal val="#ppt_y"/>
                                              </p:val>
                                            </p:tav>
                                            <p:tav tm="100000">
                                              <p:val>
                                                <p:strVal val="#ppt_y"/>
                                              </p:val>
                                            </p:tav>
                                          </p:tavLst>
                                        </p:anim>
                                      </p:childTnLst>
                                    </p:cTn>
                                  </p:par>
                                </p:childTnLst>
                              </p:cTn>
                            </p:par>
                            <p:par>
                              <p:cTn id="74" fill="hold">
                                <p:stCondLst>
                                  <p:cond delay="15250"/>
                                </p:stCondLst>
                                <p:childTnLst>
                                  <p:par>
                                    <p:cTn id="75" presetID="31" presetClass="entr" presetSubtype="0" fill="hold" nodeType="after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p:cTn id="77" dur="1500" fill="hold"/>
                                            <p:tgtEl>
                                              <p:spTgt spid="51"/>
                                            </p:tgtEl>
                                            <p:attrNameLst>
                                              <p:attrName>ppt_w</p:attrName>
                                            </p:attrNameLst>
                                          </p:cBhvr>
                                          <p:tavLst>
                                            <p:tav tm="0">
                                              <p:val>
                                                <p:fltVal val="0"/>
                                              </p:val>
                                            </p:tav>
                                            <p:tav tm="100000">
                                              <p:val>
                                                <p:strVal val="#ppt_w"/>
                                              </p:val>
                                            </p:tav>
                                          </p:tavLst>
                                        </p:anim>
                                        <p:anim calcmode="lin" valueType="num">
                                          <p:cBhvr>
                                            <p:cTn id="78" dur="1500" fill="hold"/>
                                            <p:tgtEl>
                                              <p:spTgt spid="51"/>
                                            </p:tgtEl>
                                            <p:attrNameLst>
                                              <p:attrName>ppt_h</p:attrName>
                                            </p:attrNameLst>
                                          </p:cBhvr>
                                          <p:tavLst>
                                            <p:tav tm="0">
                                              <p:val>
                                                <p:fltVal val="0"/>
                                              </p:val>
                                            </p:tav>
                                            <p:tav tm="100000">
                                              <p:val>
                                                <p:strVal val="#ppt_h"/>
                                              </p:val>
                                            </p:tav>
                                          </p:tavLst>
                                        </p:anim>
                                        <p:anim calcmode="lin" valueType="num">
                                          <p:cBhvr>
                                            <p:cTn id="79" dur="1500" fill="hold"/>
                                            <p:tgtEl>
                                              <p:spTgt spid="51"/>
                                            </p:tgtEl>
                                            <p:attrNameLst>
                                              <p:attrName>style.rotation</p:attrName>
                                            </p:attrNameLst>
                                          </p:cBhvr>
                                          <p:tavLst>
                                            <p:tav tm="0">
                                              <p:val>
                                                <p:fltVal val="90"/>
                                              </p:val>
                                            </p:tav>
                                            <p:tav tm="100000">
                                              <p:val>
                                                <p:fltVal val="0"/>
                                              </p:val>
                                            </p:tav>
                                          </p:tavLst>
                                        </p:anim>
                                        <p:animEffect transition="in" filter="fade">
                                          <p:cBhvr>
                                            <p:cTn id="80" dur="1500"/>
                                            <p:tgtEl>
                                              <p:spTgt spid="51"/>
                                            </p:tgtEl>
                                          </p:cBhvr>
                                        </p:animEffect>
                                      </p:childTnLst>
                                    </p:cTn>
                                  </p:par>
                                </p:childTnLst>
                              </p:cTn>
                            </p:par>
                            <p:par>
                              <p:cTn id="81" fill="hold">
                                <p:stCondLst>
                                  <p:cond delay="16750"/>
                                </p:stCondLst>
                                <p:childTnLst>
                                  <p:par>
                                    <p:cTn id="82" presetID="2" presetClass="entr" presetSubtype="2" fill="hold" grpId="0" nodeType="afterEffect" p14:presetBounceEnd="33333">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14:bounceEnd="33333">
                                          <p:cBhvr additive="base">
                                            <p:cTn id="84" dur="1500" fill="hold"/>
                                            <p:tgtEl>
                                              <p:spTgt spid="8"/>
                                            </p:tgtEl>
                                            <p:attrNameLst>
                                              <p:attrName>ppt_x</p:attrName>
                                            </p:attrNameLst>
                                          </p:cBhvr>
                                          <p:tavLst>
                                            <p:tav tm="0">
                                              <p:val>
                                                <p:strVal val="1+#ppt_w/2"/>
                                              </p:val>
                                            </p:tav>
                                            <p:tav tm="100000">
                                              <p:val>
                                                <p:strVal val="#ppt_x"/>
                                              </p:val>
                                            </p:tav>
                                          </p:tavLst>
                                        </p:anim>
                                        <p:anim calcmode="lin" valueType="num" p14:bounceEnd="33333">
                                          <p:cBhvr additive="base">
                                            <p:cTn id="85" dur="1500" fill="hold"/>
                                            <p:tgtEl>
                                              <p:spTgt spid="8"/>
                                            </p:tgtEl>
                                            <p:attrNameLst>
                                              <p:attrName>ppt_y</p:attrName>
                                            </p:attrNameLst>
                                          </p:cBhvr>
                                          <p:tavLst>
                                            <p:tav tm="0">
                                              <p:val>
                                                <p:strVal val="#ppt_y"/>
                                              </p:val>
                                            </p:tav>
                                            <p:tav tm="100000">
                                              <p:val>
                                                <p:strVal val="#ppt_y"/>
                                              </p:val>
                                            </p:tav>
                                          </p:tavLst>
                                        </p:anim>
                                      </p:childTnLst>
                                    </p:cTn>
                                  </p:par>
                                </p:childTnLst>
                              </p:cTn>
                            </p:par>
                            <p:par>
                              <p:cTn id="86" fill="hold">
                                <p:stCondLst>
                                  <p:cond delay="18250"/>
                                </p:stCondLst>
                                <p:childTnLst>
                                  <p:par>
                                    <p:cTn id="87" presetID="31" presetClass="entr" presetSubtype="0" fill="hold" nodeType="after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p:cTn id="89" dur="1500" fill="hold"/>
                                            <p:tgtEl>
                                              <p:spTgt spid="57"/>
                                            </p:tgtEl>
                                            <p:attrNameLst>
                                              <p:attrName>ppt_w</p:attrName>
                                            </p:attrNameLst>
                                          </p:cBhvr>
                                          <p:tavLst>
                                            <p:tav tm="0">
                                              <p:val>
                                                <p:fltVal val="0"/>
                                              </p:val>
                                            </p:tav>
                                            <p:tav tm="100000">
                                              <p:val>
                                                <p:strVal val="#ppt_w"/>
                                              </p:val>
                                            </p:tav>
                                          </p:tavLst>
                                        </p:anim>
                                        <p:anim calcmode="lin" valueType="num">
                                          <p:cBhvr>
                                            <p:cTn id="90" dur="1500" fill="hold"/>
                                            <p:tgtEl>
                                              <p:spTgt spid="57"/>
                                            </p:tgtEl>
                                            <p:attrNameLst>
                                              <p:attrName>ppt_h</p:attrName>
                                            </p:attrNameLst>
                                          </p:cBhvr>
                                          <p:tavLst>
                                            <p:tav tm="0">
                                              <p:val>
                                                <p:fltVal val="0"/>
                                              </p:val>
                                            </p:tav>
                                            <p:tav tm="100000">
                                              <p:val>
                                                <p:strVal val="#ppt_h"/>
                                              </p:val>
                                            </p:tav>
                                          </p:tavLst>
                                        </p:anim>
                                        <p:anim calcmode="lin" valueType="num">
                                          <p:cBhvr>
                                            <p:cTn id="91" dur="1500" fill="hold"/>
                                            <p:tgtEl>
                                              <p:spTgt spid="57"/>
                                            </p:tgtEl>
                                            <p:attrNameLst>
                                              <p:attrName>style.rotation</p:attrName>
                                            </p:attrNameLst>
                                          </p:cBhvr>
                                          <p:tavLst>
                                            <p:tav tm="0">
                                              <p:val>
                                                <p:fltVal val="90"/>
                                              </p:val>
                                            </p:tav>
                                            <p:tav tm="100000">
                                              <p:val>
                                                <p:fltVal val="0"/>
                                              </p:val>
                                            </p:tav>
                                          </p:tavLst>
                                        </p:anim>
                                        <p:animEffect transition="in" filter="fade">
                                          <p:cBhvr>
                                            <p:cTn id="92" dur="1500"/>
                                            <p:tgtEl>
                                              <p:spTgt spid="57"/>
                                            </p:tgtEl>
                                          </p:cBhvr>
                                        </p:animEffect>
                                      </p:childTnLst>
                                    </p:cTn>
                                  </p:par>
                                </p:childTnLst>
                              </p:cTn>
                            </p:par>
                            <p:par>
                              <p:cTn id="93" fill="hold">
                                <p:stCondLst>
                                  <p:cond delay="19750"/>
                                </p:stCondLst>
                                <p:childTnLst>
                                  <p:par>
                                    <p:cTn id="94" presetID="2" presetClass="entr" presetSubtype="2" fill="hold" grpId="0" nodeType="afterEffect" p14:presetBounceEnd="33333">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14:bounceEnd="33333">
                                          <p:cBhvr additive="base">
                                            <p:cTn id="96" dur="1500" fill="hold"/>
                                            <p:tgtEl>
                                              <p:spTgt spid="4"/>
                                            </p:tgtEl>
                                            <p:attrNameLst>
                                              <p:attrName>ppt_x</p:attrName>
                                            </p:attrNameLst>
                                          </p:cBhvr>
                                          <p:tavLst>
                                            <p:tav tm="0">
                                              <p:val>
                                                <p:strVal val="1+#ppt_w/2"/>
                                              </p:val>
                                            </p:tav>
                                            <p:tav tm="100000">
                                              <p:val>
                                                <p:strVal val="#ppt_x"/>
                                              </p:val>
                                            </p:tav>
                                          </p:tavLst>
                                        </p:anim>
                                        <p:anim calcmode="lin" valueType="num" p14:bounceEnd="33333">
                                          <p:cBhvr additive="base">
                                            <p:cTn id="97" dur="1500" fill="hold"/>
                                            <p:tgtEl>
                                              <p:spTgt spid="4"/>
                                            </p:tgtEl>
                                            <p:attrNameLst>
                                              <p:attrName>ppt_y</p:attrName>
                                            </p:attrNameLst>
                                          </p:cBhvr>
                                          <p:tavLst>
                                            <p:tav tm="0">
                                              <p:val>
                                                <p:strVal val="#ppt_y"/>
                                              </p:val>
                                            </p:tav>
                                            <p:tav tm="100000">
                                              <p:val>
                                                <p:strVal val="#ppt_y"/>
                                              </p:val>
                                            </p:tav>
                                          </p:tavLst>
                                        </p:anim>
                                      </p:childTnLst>
                                    </p:cTn>
                                  </p:par>
                                </p:childTnLst>
                              </p:cTn>
                            </p:par>
                            <p:par>
                              <p:cTn id="98" fill="hold">
                                <p:stCondLst>
                                  <p:cond delay="21250"/>
                                </p:stCondLst>
                                <p:childTnLst>
                                  <p:par>
                                    <p:cTn id="99" presetID="6" presetClass="entr" presetSubtype="16" fill="hold" grpId="0" nodeType="after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circle(in)">
                                          <p:cBhvr>
                                            <p:cTn id="10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43" grpId="0"/>
          <p:bldP spid="44" grpId="0"/>
          <p:bldP spid="9"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500" fill="hold"/>
                                            <p:tgtEl>
                                              <p:spTgt spid="45"/>
                                            </p:tgtEl>
                                            <p:attrNameLst>
                                              <p:attrName>ppt_x</p:attrName>
                                            </p:attrNameLst>
                                          </p:cBhvr>
                                          <p:tavLst>
                                            <p:tav tm="0">
                                              <p:val>
                                                <p:strVal val="0-#ppt_w/2"/>
                                              </p:val>
                                            </p:tav>
                                            <p:tav tm="100000">
                                              <p:val>
                                                <p:strVal val="#ppt_x"/>
                                              </p:val>
                                            </p:tav>
                                          </p:tavLst>
                                        </p:anim>
                                        <p:anim calcmode="lin" valueType="num">
                                          <p:cBhvr additive="base">
                                            <p:cTn id="8" dur="1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500"/>
                                            <p:tgtEl>
                                              <p:spTgt spid="43"/>
                                            </p:tgtEl>
                                          </p:cBhvr>
                                        </p:animEffect>
                                        <p:anim calcmode="lin" valueType="num">
                                          <p:cBhvr>
                                            <p:cTn id="13" dur="1500" fill="hold"/>
                                            <p:tgtEl>
                                              <p:spTgt spid="43"/>
                                            </p:tgtEl>
                                            <p:attrNameLst>
                                              <p:attrName>ppt_x</p:attrName>
                                            </p:attrNameLst>
                                          </p:cBhvr>
                                          <p:tavLst>
                                            <p:tav tm="0">
                                              <p:val>
                                                <p:strVal val="#ppt_x"/>
                                              </p:val>
                                            </p:tav>
                                            <p:tav tm="100000">
                                              <p:val>
                                                <p:strVal val="#ppt_x"/>
                                              </p:val>
                                            </p:tav>
                                          </p:tavLst>
                                        </p:anim>
                                        <p:anim calcmode="lin" valueType="num">
                                          <p:cBhvr>
                                            <p:cTn id="14" dur="1500" fill="hold"/>
                                            <p:tgtEl>
                                              <p:spTgt spid="43"/>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14" presetClass="entr" presetSubtype="1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randombar(horizontal)">
                                          <p:cBhvr>
                                            <p:cTn id="18" dur="1250"/>
                                            <p:tgtEl>
                                              <p:spTgt spid="44"/>
                                            </p:tgtEl>
                                          </p:cBhvr>
                                        </p:animEffect>
                                      </p:childTnLst>
                                    </p:cTn>
                                  </p:par>
                                </p:childTnLst>
                              </p:cTn>
                            </p:par>
                            <p:par>
                              <p:cTn id="19" fill="hold">
                                <p:stCondLst>
                                  <p:cond delay="425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500" fill="hold"/>
                                            <p:tgtEl>
                                              <p:spTgt spid="16"/>
                                            </p:tgtEl>
                                            <p:attrNameLst>
                                              <p:attrName>ppt_w</p:attrName>
                                            </p:attrNameLst>
                                          </p:cBhvr>
                                          <p:tavLst>
                                            <p:tav tm="0">
                                              <p:val>
                                                <p:fltVal val="0"/>
                                              </p:val>
                                            </p:tav>
                                            <p:tav tm="100000">
                                              <p:val>
                                                <p:strVal val="#ppt_w"/>
                                              </p:val>
                                            </p:tav>
                                          </p:tavLst>
                                        </p:anim>
                                        <p:anim calcmode="lin" valueType="num">
                                          <p:cBhvr>
                                            <p:cTn id="23" dur="1500" fill="hold"/>
                                            <p:tgtEl>
                                              <p:spTgt spid="16"/>
                                            </p:tgtEl>
                                            <p:attrNameLst>
                                              <p:attrName>ppt_h</p:attrName>
                                            </p:attrNameLst>
                                          </p:cBhvr>
                                          <p:tavLst>
                                            <p:tav tm="0">
                                              <p:val>
                                                <p:fltVal val="0"/>
                                              </p:val>
                                            </p:tav>
                                            <p:tav tm="100000">
                                              <p:val>
                                                <p:strVal val="#ppt_h"/>
                                              </p:val>
                                            </p:tav>
                                          </p:tavLst>
                                        </p:anim>
                                        <p:animEffect transition="in" filter="fade">
                                          <p:cBhvr>
                                            <p:cTn id="24" dur="1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500" fill="hold"/>
                                            <p:tgtEl>
                                              <p:spTgt spid="22"/>
                                            </p:tgtEl>
                                            <p:attrNameLst>
                                              <p:attrName>ppt_w</p:attrName>
                                            </p:attrNameLst>
                                          </p:cBhvr>
                                          <p:tavLst>
                                            <p:tav tm="0">
                                              <p:val>
                                                <p:fltVal val="0"/>
                                              </p:val>
                                            </p:tav>
                                            <p:tav tm="100000">
                                              <p:val>
                                                <p:strVal val="#ppt_w"/>
                                              </p:val>
                                            </p:tav>
                                          </p:tavLst>
                                        </p:anim>
                                        <p:anim calcmode="lin" valueType="num">
                                          <p:cBhvr>
                                            <p:cTn id="28" dur="1500" fill="hold"/>
                                            <p:tgtEl>
                                              <p:spTgt spid="22"/>
                                            </p:tgtEl>
                                            <p:attrNameLst>
                                              <p:attrName>ppt_h</p:attrName>
                                            </p:attrNameLst>
                                          </p:cBhvr>
                                          <p:tavLst>
                                            <p:tav tm="0">
                                              <p:val>
                                                <p:fltVal val="0"/>
                                              </p:val>
                                            </p:tav>
                                            <p:tav tm="100000">
                                              <p:val>
                                                <p:strVal val="#ppt_h"/>
                                              </p:val>
                                            </p:tav>
                                          </p:tavLst>
                                        </p:anim>
                                        <p:animEffect transition="in" filter="fade">
                                          <p:cBhvr>
                                            <p:cTn id="29" dur="1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1500" fill="hold"/>
                                            <p:tgtEl>
                                              <p:spTgt spid="63"/>
                                            </p:tgtEl>
                                            <p:attrNameLst>
                                              <p:attrName>ppt_w</p:attrName>
                                            </p:attrNameLst>
                                          </p:cBhvr>
                                          <p:tavLst>
                                            <p:tav tm="0">
                                              <p:val>
                                                <p:fltVal val="0"/>
                                              </p:val>
                                            </p:tav>
                                            <p:tav tm="100000">
                                              <p:val>
                                                <p:strVal val="#ppt_w"/>
                                              </p:val>
                                            </p:tav>
                                          </p:tavLst>
                                        </p:anim>
                                        <p:anim calcmode="lin" valueType="num">
                                          <p:cBhvr>
                                            <p:cTn id="38" dur="1500" fill="hold"/>
                                            <p:tgtEl>
                                              <p:spTgt spid="63"/>
                                            </p:tgtEl>
                                            <p:attrNameLst>
                                              <p:attrName>ppt_h</p:attrName>
                                            </p:attrNameLst>
                                          </p:cBhvr>
                                          <p:tavLst>
                                            <p:tav tm="0">
                                              <p:val>
                                                <p:fltVal val="0"/>
                                              </p:val>
                                            </p:tav>
                                            <p:tav tm="100000">
                                              <p:val>
                                                <p:strVal val="#ppt_h"/>
                                              </p:val>
                                            </p:tav>
                                          </p:tavLst>
                                        </p:anim>
                                        <p:animEffect transition="in" filter="fade">
                                          <p:cBhvr>
                                            <p:cTn id="39" dur="1500"/>
                                            <p:tgtEl>
                                              <p:spTgt spid="63"/>
                                            </p:tgtEl>
                                          </p:cBhvr>
                                        </p:animEffect>
                                      </p:childTnLst>
                                    </p:cTn>
                                  </p:par>
                                </p:childTnLst>
                              </p:cTn>
                            </p:par>
                            <p:par>
                              <p:cTn id="40" fill="hold">
                                <p:stCondLst>
                                  <p:cond delay="5750"/>
                                </p:stCondLst>
                                <p:childTnLst>
                                  <p:par>
                                    <p:cTn id="41" presetID="2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2000"/>
                                            <p:tgtEl>
                                              <p:spTgt spid="34"/>
                                            </p:tgtEl>
                                          </p:cBhvr>
                                        </p:animEffect>
                                      </p:childTnLst>
                                    </p:cTn>
                                  </p:par>
                                </p:childTnLst>
                              </p:cTn>
                            </p:par>
                            <p:par>
                              <p:cTn id="44" fill="hold">
                                <p:stCondLst>
                                  <p:cond delay="7750"/>
                                </p:stCondLst>
                                <p:childTnLst>
                                  <p:par>
                                    <p:cTn id="45" presetID="42"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0"/>
                                            <p:tgtEl>
                                              <p:spTgt spid="9"/>
                                            </p:tgtEl>
                                          </p:cBhvr>
                                        </p:animEffect>
                                        <p:anim calcmode="lin" valueType="num">
                                          <p:cBhvr>
                                            <p:cTn id="48" dur="1500" fill="hold"/>
                                            <p:tgtEl>
                                              <p:spTgt spid="9"/>
                                            </p:tgtEl>
                                            <p:attrNameLst>
                                              <p:attrName>ppt_x</p:attrName>
                                            </p:attrNameLst>
                                          </p:cBhvr>
                                          <p:tavLst>
                                            <p:tav tm="0">
                                              <p:val>
                                                <p:strVal val="#ppt_x"/>
                                              </p:val>
                                            </p:tav>
                                            <p:tav tm="100000">
                                              <p:val>
                                                <p:strVal val="#ppt_x"/>
                                              </p:val>
                                            </p:tav>
                                          </p:tavLst>
                                        </p:anim>
                                        <p:anim calcmode="lin" valueType="num">
                                          <p:cBhvr>
                                            <p:cTn id="49" dur="15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9250"/>
                                </p:stCondLst>
                                <p:childTnLst>
                                  <p:par>
                                    <p:cTn id="51" presetID="3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500" fill="hold"/>
                                            <p:tgtEl>
                                              <p:spTgt spid="10"/>
                                            </p:tgtEl>
                                            <p:attrNameLst>
                                              <p:attrName>ppt_w</p:attrName>
                                            </p:attrNameLst>
                                          </p:cBhvr>
                                          <p:tavLst>
                                            <p:tav tm="0">
                                              <p:val>
                                                <p:fltVal val="0"/>
                                              </p:val>
                                            </p:tav>
                                            <p:tav tm="100000">
                                              <p:val>
                                                <p:strVal val="#ppt_w"/>
                                              </p:val>
                                            </p:tav>
                                          </p:tavLst>
                                        </p:anim>
                                        <p:anim calcmode="lin" valueType="num">
                                          <p:cBhvr>
                                            <p:cTn id="54" dur="1500" fill="hold"/>
                                            <p:tgtEl>
                                              <p:spTgt spid="10"/>
                                            </p:tgtEl>
                                            <p:attrNameLst>
                                              <p:attrName>ppt_h</p:attrName>
                                            </p:attrNameLst>
                                          </p:cBhvr>
                                          <p:tavLst>
                                            <p:tav tm="0">
                                              <p:val>
                                                <p:fltVal val="0"/>
                                              </p:val>
                                            </p:tav>
                                            <p:tav tm="100000">
                                              <p:val>
                                                <p:strVal val="#ppt_h"/>
                                              </p:val>
                                            </p:tav>
                                          </p:tavLst>
                                        </p:anim>
                                        <p:anim calcmode="lin" valueType="num">
                                          <p:cBhvr>
                                            <p:cTn id="55" dur="1500" fill="hold"/>
                                            <p:tgtEl>
                                              <p:spTgt spid="10"/>
                                            </p:tgtEl>
                                            <p:attrNameLst>
                                              <p:attrName>style.rotation</p:attrName>
                                            </p:attrNameLst>
                                          </p:cBhvr>
                                          <p:tavLst>
                                            <p:tav tm="0">
                                              <p:val>
                                                <p:fltVal val="90"/>
                                              </p:val>
                                            </p:tav>
                                            <p:tav tm="100000">
                                              <p:val>
                                                <p:fltVal val="0"/>
                                              </p:val>
                                            </p:tav>
                                          </p:tavLst>
                                        </p:anim>
                                        <p:animEffect transition="in" filter="fade">
                                          <p:cBhvr>
                                            <p:cTn id="56" dur="1500"/>
                                            <p:tgtEl>
                                              <p:spTgt spid="10"/>
                                            </p:tgtEl>
                                          </p:cBhvr>
                                        </p:animEffect>
                                      </p:childTnLst>
                                    </p:cTn>
                                  </p:par>
                                </p:childTnLst>
                              </p:cTn>
                            </p:par>
                            <p:par>
                              <p:cTn id="57" fill="hold">
                                <p:stCondLst>
                                  <p:cond delay="10750"/>
                                </p:stCondLst>
                                <p:childTnLst>
                                  <p:par>
                                    <p:cTn id="58" presetID="2" presetClass="entr" presetSubtype="2"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1500" fill="hold"/>
                                            <p:tgtEl>
                                              <p:spTgt spid="6"/>
                                            </p:tgtEl>
                                            <p:attrNameLst>
                                              <p:attrName>ppt_x</p:attrName>
                                            </p:attrNameLst>
                                          </p:cBhvr>
                                          <p:tavLst>
                                            <p:tav tm="0">
                                              <p:val>
                                                <p:strVal val="1+#ppt_w/2"/>
                                              </p:val>
                                            </p:tav>
                                            <p:tav tm="100000">
                                              <p:val>
                                                <p:strVal val="#ppt_x"/>
                                              </p:val>
                                            </p:tav>
                                          </p:tavLst>
                                        </p:anim>
                                        <p:anim calcmode="lin" valueType="num">
                                          <p:cBhvr additive="base">
                                            <p:cTn id="61" dur="1500" fill="hold"/>
                                            <p:tgtEl>
                                              <p:spTgt spid="6"/>
                                            </p:tgtEl>
                                            <p:attrNameLst>
                                              <p:attrName>ppt_y</p:attrName>
                                            </p:attrNameLst>
                                          </p:cBhvr>
                                          <p:tavLst>
                                            <p:tav tm="0">
                                              <p:val>
                                                <p:strVal val="#ppt_y"/>
                                              </p:val>
                                            </p:tav>
                                            <p:tav tm="100000">
                                              <p:val>
                                                <p:strVal val="#ppt_y"/>
                                              </p:val>
                                            </p:tav>
                                          </p:tavLst>
                                        </p:anim>
                                      </p:childTnLst>
                                    </p:cTn>
                                  </p:par>
                                </p:childTnLst>
                              </p:cTn>
                            </p:par>
                            <p:par>
                              <p:cTn id="62" fill="hold">
                                <p:stCondLst>
                                  <p:cond delay="12250"/>
                                </p:stCondLst>
                                <p:childTnLst>
                                  <p:par>
                                    <p:cTn id="63" presetID="31" presetClass="entr" presetSubtype="0"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500" fill="hold"/>
                                            <p:tgtEl>
                                              <p:spTgt spid="39"/>
                                            </p:tgtEl>
                                            <p:attrNameLst>
                                              <p:attrName>ppt_w</p:attrName>
                                            </p:attrNameLst>
                                          </p:cBhvr>
                                          <p:tavLst>
                                            <p:tav tm="0">
                                              <p:val>
                                                <p:fltVal val="0"/>
                                              </p:val>
                                            </p:tav>
                                            <p:tav tm="100000">
                                              <p:val>
                                                <p:strVal val="#ppt_w"/>
                                              </p:val>
                                            </p:tav>
                                          </p:tavLst>
                                        </p:anim>
                                        <p:anim calcmode="lin" valueType="num">
                                          <p:cBhvr>
                                            <p:cTn id="66" dur="1500" fill="hold"/>
                                            <p:tgtEl>
                                              <p:spTgt spid="39"/>
                                            </p:tgtEl>
                                            <p:attrNameLst>
                                              <p:attrName>ppt_h</p:attrName>
                                            </p:attrNameLst>
                                          </p:cBhvr>
                                          <p:tavLst>
                                            <p:tav tm="0">
                                              <p:val>
                                                <p:fltVal val="0"/>
                                              </p:val>
                                            </p:tav>
                                            <p:tav tm="100000">
                                              <p:val>
                                                <p:strVal val="#ppt_h"/>
                                              </p:val>
                                            </p:tav>
                                          </p:tavLst>
                                        </p:anim>
                                        <p:anim calcmode="lin" valueType="num">
                                          <p:cBhvr>
                                            <p:cTn id="67" dur="1500" fill="hold"/>
                                            <p:tgtEl>
                                              <p:spTgt spid="39"/>
                                            </p:tgtEl>
                                            <p:attrNameLst>
                                              <p:attrName>style.rotation</p:attrName>
                                            </p:attrNameLst>
                                          </p:cBhvr>
                                          <p:tavLst>
                                            <p:tav tm="0">
                                              <p:val>
                                                <p:fltVal val="90"/>
                                              </p:val>
                                            </p:tav>
                                            <p:tav tm="100000">
                                              <p:val>
                                                <p:fltVal val="0"/>
                                              </p:val>
                                            </p:tav>
                                          </p:tavLst>
                                        </p:anim>
                                        <p:animEffect transition="in" filter="fade">
                                          <p:cBhvr>
                                            <p:cTn id="68" dur="1500"/>
                                            <p:tgtEl>
                                              <p:spTgt spid="39"/>
                                            </p:tgtEl>
                                          </p:cBhvr>
                                        </p:animEffect>
                                      </p:childTnLst>
                                    </p:cTn>
                                  </p:par>
                                </p:childTnLst>
                              </p:cTn>
                            </p:par>
                            <p:par>
                              <p:cTn id="69" fill="hold">
                                <p:stCondLst>
                                  <p:cond delay="13750"/>
                                </p:stCondLst>
                                <p:childTnLst>
                                  <p:par>
                                    <p:cTn id="70" presetID="2" presetClass="entr" presetSubtype="2"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1500" fill="hold"/>
                                            <p:tgtEl>
                                              <p:spTgt spid="7"/>
                                            </p:tgtEl>
                                            <p:attrNameLst>
                                              <p:attrName>ppt_x</p:attrName>
                                            </p:attrNameLst>
                                          </p:cBhvr>
                                          <p:tavLst>
                                            <p:tav tm="0">
                                              <p:val>
                                                <p:strVal val="1+#ppt_w/2"/>
                                              </p:val>
                                            </p:tav>
                                            <p:tav tm="100000">
                                              <p:val>
                                                <p:strVal val="#ppt_x"/>
                                              </p:val>
                                            </p:tav>
                                          </p:tavLst>
                                        </p:anim>
                                        <p:anim calcmode="lin" valueType="num">
                                          <p:cBhvr additive="base">
                                            <p:cTn id="73" dur="1500" fill="hold"/>
                                            <p:tgtEl>
                                              <p:spTgt spid="7"/>
                                            </p:tgtEl>
                                            <p:attrNameLst>
                                              <p:attrName>ppt_y</p:attrName>
                                            </p:attrNameLst>
                                          </p:cBhvr>
                                          <p:tavLst>
                                            <p:tav tm="0">
                                              <p:val>
                                                <p:strVal val="#ppt_y"/>
                                              </p:val>
                                            </p:tav>
                                            <p:tav tm="100000">
                                              <p:val>
                                                <p:strVal val="#ppt_y"/>
                                              </p:val>
                                            </p:tav>
                                          </p:tavLst>
                                        </p:anim>
                                      </p:childTnLst>
                                    </p:cTn>
                                  </p:par>
                                </p:childTnLst>
                              </p:cTn>
                            </p:par>
                            <p:par>
                              <p:cTn id="74" fill="hold">
                                <p:stCondLst>
                                  <p:cond delay="15250"/>
                                </p:stCondLst>
                                <p:childTnLst>
                                  <p:par>
                                    <p:cTn id="75" presetID="31" presetClass="entr" presetSubtype="0" fill="hold" nodeType="after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p:cTn id="77" dur="1500" fill="hold"/>
                                            <p:tgtEl>
                                              <p:spTgt spid="51"/>
                                            </p:tgtEl>
                                            <p:attrNameLst>
                                              <p:attrName>ppt_w</p:attrName>
                                            </p:attrNameLst>
                                          </p:cBhvr>
                                          <p:tavLst>
                                            <p:tav tm="0">
                                              <p:val>
                                                <p:fltVal val="0"/>
                                              </p:val>
                                            </p:tav>
                                            <p:tav tm="100000">
                                              <p:val>
                                                <p:strVal val="#ppt_w"/>
                                              </p:val>
                                            </p:tav>
                                          </p:tavLst>
                                        </p:anim>
                                        <p:anim calcmode="lin" valueType="num">
                                          <p:cBhvr>
                                            <p:cTn id="78" dur="1500" fill="hold"/>
                                            <p:tgtEl>
                                              <p:spTgt spid="51"/>
                                            </p:tgtEl>
                                            <p:attrNameLst>
                                              <p:attrName>ppt_h</p:attrName>
                                            </p:attrNameLst>
                                          </p:cBhvr>
                                          <p:tavLst>
                                            <p:tav tm="0">
                                              <p:val>
                                                <p:fltVal val="0"/>
                                              </p:val>
                                            </p:tav>
                                            <p:tav tm="100000">
                                              <p:val>
                                                <p:strVal val="#ppt_h"/>
                                              </p:val>
                                            </p:tav>
                                          </p:tavLst>
                                        </p:anim>
                                        <p:anim calcmode="lin" valueType="num">
                                          <p:cBhvr>
                                            <p:cTn id="79" dur="1500" fill="hold"/>
                                            <p:tgtEl>
                                              <p:spTgt spid="51"/>
                                            </p:tgtEl>
                                            <p:attrNameLst>
                                              <p:attrName>style.rotation</p:attrName>
                                            </p:attrNameLst>
                                          </p:cBhvr>
                                          <p:tavLst>
                                            <p:tav tm="0">
                                              <p:val>
                                                <p:fltVal val="90"/>
                                              </p:val>
                                            </p:tav>
                                            <p:tav tm="100000">
                                              <p:val>
                                                <p:fltVal val="0"/>
                                              </p:val>
                                            </p:tav>
                                          </p:tavLst>
                                        </p:anim>
                                        <p:animEffect transition="in" filter="fade">
                                          <p:cBhvr>
                                            <p:cTn id="80" dur="1500"/>
                                            <p:tgtEl>
                                              <p:spTgt spid="51"/>
                                            </p:tgtEl>
                                          </p:cBhvr>
                                        </p:animEffect>
                                      </p:childTnLst>
                                    </p:cTn>
                                  </p:par>
                                </p:childTnLst>
                              </p:cTn>
                            </p:par>
                            <p:par>
                              <p:cTn id="81" fill="hold">
                                <p:stCondLst>
                                  <p:cond delay="16750"/>
                                </p:stCondLst>
                                <p:childTnLst>
                                  <p:par>
                                    <p:cTn id="82" presetID="2" presetClass="entr" presetSubtype="2"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additive="base">
                                            <p:cTn id="84" dur="1500" fill="hold"/>
                                            <p:tgtEl>
                                              <p:spTgt spid="8"/>
                                            </p:tgtEl>
                                            <p:attrNameLst>
                                              <p:attrName>ppt_x</p:attrName>
                                            </p:attrNameLst>
                                          </p:cBhvr>
                                          <p:tavLst>
                                            <p:tav tm="0">
                                              <p:val>
                                                <p:strVal val="1+#ppt_w/2"/>
                                              </p:val>
                                            </p:tav>
                                            <p:tav tm="100000">
                                              <p:val>
                                                <p:strVal val="#ppt_x"/>
                                              </p:val>
                                            </p:tav>
                                          </p:tavLst>
                                        </p:anim>
                                        <p:anim calcmode="lin" valueType="num">
                                          <p:cBhvr additive="base">
                                            <p:cTn id="85" dur="1500" fill="hold"/>
                                            <p:tgtEl>
                                              <p:spTgt spid="8"/>
                                            </p:tgtEl>
                                            <p:attrNameLst>
                                              <p:attrName>ppt_y</p:attrName>
                                            </p:attrNameLst>
                                          </p:cBhvr>
                                          <p:tavLst>
                                            <p:tav tm="0">
                                              <p:val>
                                                <p:strVal val="#ppt_y"/>
                                              </p:val>
                                            </p:tav>
                                            <p:tav tm="100000">
                                              <p:val>
                                                <p:strVal val="#ppt_y"/>
                                              </p:val>
                                            </p:tav>
                                          </p:tavLst>
                                        </p:anim>
                                      </p:childTnLst>
                                    </p:cTn>
                                  </p:par>
                                </p:childTnLst>
                              </p:cTn>
                            </p:par>
                            <p:par>
                              <p:cTn id="86" fill="hold">
                                <p:stCondLst>
                                  <p:cond delay="18250"/>
                                </p:stCondLst>
                                <p:childTnLst>
                                  <p:par>
                                    <p:cTn id="87" presetID="31" presetClass="entr" presetSubtype="0" fill="hold" nodeType="after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p:cTn id="89" dur="1500" fill="hold"/>
                                            <p:tgtEl>
                                              <p:spTgt spid="57"/>
                                            </p:tgtEl>
                                            <p:attrNameLst>
                                              <p:attrName>ppt_w</p:attrName>
                                            </p:attrNameLst>
                                          </p:cBhvr>
                                          <p:tavLst>
                                            <p:tav tm="0">
                                              <p:val>
                                                <p:fltVal val="0"/>
                                              </p:val>
                                            </p:tav>
                                            <p:tav tm="100000">
                                              <p:val>
                                                <p:strVal val="#ppt_w"/>
                                              </p:val>
                                            </p:tav>
                                          </p:tavLst>
                                        </p:anim>
                                        <p:anim calcmode="lin" valueType="num">
                                          <p:cBhvr>
                                            <p:cTn id="90" dur="1500" fill="hold"/>
                                            <p:tgtEl>
                                              <p:spTgt spid="57"/>
                                            </p:tgtEl>
                                            <p:attrNameLst>
                                              <p:attrName>ppt_h</p:attrName>
                                            </p:attrNameLst>
                                          </p:cBhvr>
                                          <p:tavLst>
                                            <p:tav tm="0">
                                              <p:val>
                                                <p:fltVal val="0"/>
                                              </p:val>
                                            </p:tav>
                                            <p:tav tm="100000">
                                              <p:val>
                                                <p:strVal val="#ppt_h"/>
                                              </p:val>
                                            </p:tav>
                                          </p:tavLst>
                                        </p:anim>
                                        <p:anim calcmode="lin" valueType="num">
                                          <p:cBhvr>
                                            <p:cTn id="91" dur="1500" fill="hold"/>
                                            <p:tgtEl>
                                              <p:spTgt spid="57"/>
                                            </p:tgtEl>
                                            <p:attrNameLst>
                                              <p:attrName>style.rotation</p:attrName>
                                            </p:attrNameLst>
                                          </p:cBhvr>
                                          <p:tavLst>
                                            <p:tav tm="0">
                                              <p:val>
                                                <p:fltVal val="90"/>
                                              </p:val>
                                            </p:tav>
                                            <p:tav tm="100000">
                                              <p:val>
                                                <p:fltVal val="0"/>
                                              </p:val>
                                            </p:tav>
                                          </p:tavLst>
                                        </p:anim>
                                        <p:animEffect transition="in" filter="fade">
                                          <p:cBhvr>
                                            <p:cTn id="92" dur="1500"/>
                                            <p:tgtEl>
                                              <p:spTgt spid="57"/>
                                            </p:tgtEl>
                                          </p:cBhvr>
                                        </p:animEffect>
                                      </p:childTnLst>
                                    </p:cTn>
                                  </p:par>
                                </p:childTnLst>
                              </p:cTn>
                            </p:par>
                            <p:par>
                              <p:cTn id="93" fill="hold">
                                <p:stCondLst>
                                  <p:cond delay="19750"/>
                                </p:stCondLst>
                                <p:childTnLst>
                                  <p:par>
                                    <p:cTn id="94" presetID="2" presetClass="entr" presetSubtype="2" fill="hold" grpId="0" nodeType="after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additive="base">
                                            <p:cTn id="96" dur="1500" fill="hold"/>
                                            <p:tgtEl>
                                              <p:spTgt spid="4"/>
                                            </p:tgtEl>
                                            <p:attrNameLst>
                                              <p:attrName>ppt_x</p:attrName>
                                            </p:attrNameLst>
                                          </p:cBhvr>
                                          <p:tavLst>
                                            <p:tav tm="0">
                                              <p:val>
                                                <p:strVal val="1+#ppt_w/2"/>
                                              </p:val>
                                            </p:tav>
                                            <p:tav tm="100000">
                                              <p:val>
                                                <p:strVal val="#ppt_x"/>
                                              </p:val>
                                            </p:tav>
                                          </p:tavLst>
                                        </p:anim>
                                        <p:anim calcmode="lin" valueType="num">
                                          <p:cBhvr additive="base">
                                            <p:cTn id="97" dur="1500" fill="hold"/>
                                            <p:tgtEl>
                                              <p:spTgt spid="4"/>
                                            </p:tgtEl>
                                            <p:attrNameLst>
                                              <p:attrName>ppt_y</p:attrName>
                                            </p:attrNameLst>
                                          </p:cBhvr>
                                          <p:tavLst>
                                            <p:tav tm="0">
                                              <p:val>
                                                <p:strVal val="#ppt_y"/>
                                              </p:val>
                                            </p:tav>
                                            <p:tav tm="100000">
                                              <p:val>
                                                <p:strVal val="#ppt_y"/>
                                              </p:val>
                                            </p:tav>
                                          </p:tavLst>
                                        </p:anim>
                                      </p:childTnLst>
                                    </p:cTn>
                                  </p:par>
                                </p:childTnLst>
                              </p:cTn>
                            </p:par>
                            <p:par>
                              <p:cTn id="98" fill="hold">
                                <p:stCondLst>
                                  <p:cond delay="21250"/>
                                </p:stCondLst>
                                <p:childTnLst>
                                  <p:par>
                                    <p:cTn id="99" presetID="6" presetClass="entr" presetSubtype="16" fill="hold" grpId="0" nodeType="after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circle(in)">
                                          <p:cBhvr>
                                            <p:cTn id="10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43" grpId="0"/>
          <p:bldP spid="44" grpId="0"/>
          <p:bldP spid="9" grpId="0"/>
          <p:bldP spid="3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08512" cy="431800"/>
          </a:xfrm>
        </p:spPr>
        <p:txBody>
          <a:bodyPr>
            <a:normAutofit/>
          </a:bodyPr>
          <a:lstStyle/>
          <a:p>
            <a:r>
              <a:rPr lang="zh-CN" altLang="en-US" dirty="0" smtClean="0"/>
              <a:t>做合格党员：</a:t>
            </a:r>
            <a:r>
              <a:rPr lang="zh-CN" altLang="en-US" dirty="0">
                <a:solidFill>
                  <a:schemeClr val="accent1"/>
                </a:solidFill>
              </a:rPr>
              <a:t>遵守党章    加强党性</a:t>
            </a:r>
          </a:p>
          <a:p>
            <a:endParaRPr lang="zh-CN" altLang="en-US" dirty="0"/>
          </a:p>
        </p:txBody>
      </p:sp>
      <p:pic>
        <p:nvPicPr>
          <p:cNvPr id="92"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80459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3" name="TextBox 45"/>
          <p:cNvSpPr txBox="1"/>
          <p:nvPr/>
        </p:nvSpPr>
        <p:spPr>
          <a:xfrm>
            <a:off x="1297632" y="2047020"/>
            <a:ext cx="141889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sz="1600" b="1" dirty="0" smtClean="0">
                <a:solidFill>
                  <a:schemeClr val="accent1"/>
                </a:solidFill>
                <a:latin typeface="微软雅黑" pitchFamily="34" charset="-122"/>
                <a:ea typeface="微软雅黑" pitchFamily="34" charset="-122"/>
              </a:rPr>
              <a:t>如何做一名</a:t>
            </a:r>
            <a:endParaRPr lang="en-US" altLang="zh-CN" sz="1600" b="1" dirty="0" smtClean="0">
              <a:solidFill>
                <a:schemeClr val="accent1"/>
              </a:solidFill>
              <a:latin typeface="微软雅黑" pitchFamily="34" charset="-122"/>
              <a:ea typeface="微软雅黑" pitchFamily="34" charset="-122"/>
            </a:endParaRPr>
          </a:p>
          <a:p>
            <a:pPr algn="r"/>
            <a:r>
              <a:rPr lang="zh-CN" altLang="en-US" sz="1600" b="1" dirty="0" smtClean="0">
                <a:latin typeface="微软雅黑" pitchFamily="34" charset="-122"/>
                <a:ea typeface="微软雅黑" pitchFamily="34" charset="-122"/>
              </a:rPr>
              <a:t>合格共产党员</a:t>
            </a:r>
            <a:endParaRPr lang="zh-CN" altLang="en-US" sz="1600" b="1" dirty="0">
              <a:latin typeface="微软雅黑" pitchFamily="34" charset="-122"/>
              <a:ea typeface="微软雅黑" pitchFamily="34" charset="-122"/>
            </a:endParaRPr>
          </a:p>
        </p:txBody>
      </p:sp>
      <p:sp>
        <p:nvSpPr>
          <p:cNvPr id="94" name="矩形 93"/>
          <p:cNvSpPr/>
          <p:nvPr/>
        </p:nvSpPr>
        <p:spPr>
          <a:xfrm>
            <a:off x="826043" y="3571300"/>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en-US" sz="2400" dirty="0">
                <a:solidFill>
                  <a:srgbClr val="000000"/>
                </a:solidFill>
                <a:latin typeface="华文行楷" panose="02010800040101010101" pitchFamily="2" charset="-122"/>
                <a:ea typeface="华文行楷" panose="02010800040101010101" pitchFamily="2" charset="-122"/>
              </a:rPr>
              <a:t>习进平</a:t>
            </a:r>
            <a:r>
              <a:rPr lang="en-US" altLang="zh-CN" sz="2400" dirty="0" smtClean="0">
                <a:solidFill>
                  <a:srgbClr val="000000"/>
                </a:solidFill>
                <a:latin typeface="华文行楷" panose="02010800040101010101" pitchFamily="2" charset="-122"/>
                <a:ea typeface="华文行楷" panose="02010800040101010101" pitchFamily="2" charset="-122"/>
              </a:rPr>
              <a:t>·</a:t>
            </a:r>
            <a:r>
              <a:rPr lang="zh-CN" altLang="en-US" sz="3200" b="1" dirty="0" smtClean="0">
                <a:solidFill>
                  <a:schemeClr val="accent1"/>
                </a:solidFill>
                <a:latin typeface="华文行楷" panose="02010800040101010101" pitchFamily="2" charset="-122"/>
                <a:ea typeface="华文行楷" panose="02010800040101010101" pitchFamily="2" charset="-122"/>
              </a:rPr>
              <a:t>论</a:t>
            </a:r>
            <a:endParaRPr lang="zh-CN" altLang="en-US" sz="3600" b="1" dirty="0">
              <a:solidFill>
                <a:schemeClr val="accent1"/>
              </a:solidFill>
            </a:endParaRPr>
          </a:p>
        </p:txBody>
      </p:sp>
      <p:sp>
        <p:nvSpPr>
          <p:cNvPr id="95" name="矩形 94"/>
          <p:cNvSpPr/>
          <p:nvPr/>
        </p:nvSpPr>
        <p:spPr>
          <a:xfrm>
            <a:off x="5796136" y="1523286"/>
            <a:ext cx="2716067" cy="400110"/>
          </a:xfrm>
          <a:prstGeom prst="rect">
            <a:avLst/>
          </a:prstGeom>
          <a:noFill/>
          <a:ln>
            <a:noFill/>
          </a:ln>
          <a:effectLst/>
        </p:spPr>
        <p:txBody>
          <a:bodyPr wrap="square">
            <a:spAutoFit/>
          </a:bodyPr>
          <a:lstStyle/>
          <a:p>
            <a:pPr algn="ctr"/>
            <a:r>
              <a:rPr lang="zh-CN" altLang="en-US" sz="2000" b="1" dirty="0" smtClean="0"/>
              <a:t>遵守党章    加强</a:t>
            </a:r>
            <a:r>
              <a:rPr lang="zh-CN" altLang="en-US" sz="2000" b="1" dirty="0"/>
              <a:t>党性</a:t>
            </a:r>
          </a:p>
        </p:txBody>
      </p:sp>
      <p:grpSp>
        <p:nvGrpSpPr>
          <p:cNvPr id="96" name="组合 95"/>
          <p:cNvGrpSpPr/>
          <p:nvPr/>
        </p:nvGrpSpPr>
        <p:grpSpPr>
          <a:xfrm>
            <a:off x="4522172" y="1453341"/>
            <a:ext cx="540000" cy="540000"/>
            <a:chOff x="7813429" y="1622304"/>
            <a:chExt cx="792000" cy="792000"/>
          </a:xfrm>
        </p:grpSpPr>
        <p:grpSp>
          <p:nvGrpSpPr>
            <p:cNvPr id="97" name="组合 9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99" name="矩形 9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00" name="直接连接符 9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8" name="TextBox 97"/>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103" name="组合 102"/>
          <p:cNvGrpSpPr/>
          <p:nvPr/>
        </p:nvGrpSpPr>
        <p:grpSpPr>
          <a:xfrm>
            <a:off x="3931612" y="1453341"/>
            <a:ext cx="540000" cy="540000"/>
            <a:chOff x="7813429" y="1622304"/>
            <a:chExt cx="792000" cy="792000"/>
          </a:xfrm>
        </p:grpSpPr>
        <p:grpSp>
          <p:nvGrpSpPr>
            <p:cNvPr id="104" name="组合 103"/>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06" name="矩形 105"/>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07" name="直接连接符 106"/>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员</a:t>
              </a:r>
              <a:endParaRPr lang="zh-CN" altLang="en-US" sz="2800" b="1" dirty="0">
                <a:solidFill>
                  <a:schemeClr val="accent1"/>
                </a:solidFill>
              </a:endParaRPr>
            </a:p>
          </p:txBody>
        </p:sp>
      </p:grpSp>
      <p:grpSp>
        <p:nvGrpSpPr>
          <p:cNvPr id="109" name="组合 108"/>
          <p:cNvGrpSpPr/>
          <p:nvPr/>
        </p:nvGrpSpPr>
        <p:grpSpPr>
          <a:xfrm>
            <a:off x="3341053" y="1453341"/>
            <a:ext cx="540000" cy="540000"/>
            <a:chOff x="7813429" y="1622304"/>
            <a:chExt cx="792000" cy="792000"/>
          </a:xfrm>
        </p:grpSpPr>
        <p:grpSp>
          <p:nvGrpSpPr>
            <p:cNvPr id="110" name="组合 109"/>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12" name="矩形 111"/>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13" name="直接连接符 112"/>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1" name="TextBox 110"/>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党</a:t>
              </a:r>
              <a:endParaRPr lang="zh-CN" altLang="en-US" sz="2800" b="1" dirty="0">
                <a:solidFill>
                  <a:schemeClr val="accent1"/>
                </a:solidFill>
              </a:endParaRPr>
            </a:p>
          </p:txBody>
        </p:sp>
      </p:grpSp>
      <p:sp>
        <p:nvSpPr>
          <p:cNvPr id="35" name="矩形 34"/>
          <p:cNvSpPr/>
          <p:nvPr/>
        </p:nvSpPr>
        <p:spPr>
          <a:xfrm>
            <a:off x="3328516" y="2698343"/>
            <a:ext cx="5563964" cy="1169551"/>
          </a:xfrm>
          <a:prstGeom prst="rect">
            <a:avLst/>
          </a:prstGeom>
        </p:spPr>
        <p:txBody>
          <a:bodyPr wrap="square">
            <a:spAutoFit/>
          </a:bodyPr>
          <a:lstStyle/>
          <a:p>
            <a:r>
              <a:rPr lang="zh-CN" altLang="en-US" sz="1400" dirty="0"/>
              <a:t>党员领导干部要做学习党章、遵守党章的模范。各级领导干部要把学习党章作为必修课，走上新的领导岗位的同志要把学习党章作为第一课，带头遵守党章各项规定。凡是党章规定党员必须做到的，领导干部要首先做到；凡是党章规定党员不能做的，领导干部要带头不做。</a:t>
            </a:r>
            <a:br>
              <a:rPr lang="zh-CN" altLang="en-US" sz="1400" dirty="0"/>
            </a:br>
            <a:r>
              <a:rPr lang="zh-CN" altLang="en-US" sz="1400" dirty="0"/>
              <a:t>    </a:t>
            </a:r>
          </a:p>
        </p:txBody>
      </p:sp>
      <p:sp>
        <p:nvSpPr>
          <p:cNvPr id="36" name="矩形 35"/>
          <p:cNvSpPr/>
          <p:nvPr/>
        </p:nvSpPr>
        <p:spPr>
          <a:xfrm>
            <a:off x="3312480" y="2191855"/>
            <a:ext cx="5580000" cy="72000"/>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779911" y="4011910"/>
            <a:ext cx="5091303" cy="338554"/>
          </a:xfrm>
          <a:prstGeom prst="rect">
            <a:avLst/>
          </a:prstGeom>
        </p:spPr>
        <p:txBody>
          <a:bodyPr wrap="square">
            <a:spAutoFit/>
          </a:bodyPr>
          <a:lstStyle/>
          <a:p>
            <a:r>
              <a:rPr lang="en-US" altLang="zh-CN" sz="1600" b="1" dirty="0">
                <a:solidFill>
                  <a:schemeClr val="accent1"/>
                </a:solidFill>
              </a:rPr>
              <a:t>——2012</a:t>
            </a:r>
            <a:r>
              <a:rPr lang="zh-CN" altLang="en-US" sz="1600" b="1" dirty="0">
                <a:solidFill>
                  <a:schemeClr val="accent1"/>
                </a:solidFill>
              </a:rPr>
              <a:t>年</a:t>
            </a:r>
            <a:r>
              <a:rPr lang="en-US" altLang="zh-CN" sz="1600" b="1" dirty="0">
                <a:solidFill>
                  <a:schemeClr val="accent1"/>
                </a:solidFill>
              </a:rPr>
              <a:t>11</a:t>
            </a:r>
            <a:r>
              <a:rPr lang="zh-CN" altLang="en-US" sz="1600" b="1" dirty="0">
                <a:solidFill>
                  <a:schemeClr val="accent1"/>
                </a:solidFill>
              </a:rPr>
              <a:t>月</a:t>
            </a:r>
            <a:r>
              <a:rPr lang="en-US" altLang="zh-CN" sz="1600" b="1" dirty="0">
                <a:solidFill>
                  <a:schemeClr val="accent1"/>
                </a:solidFill>
              </a:rPr>
              <a:t>16</a:t>
            </a:r>
            <a:r>
              <a:rPr lang="zh-CN" altLang="en-US" sz="1600" b="1" dirty="0">
                <a:solidFill>
                  <a:schemeClr val="accent1"/>
                </a:solidFill>
              </a:rPr>
              <a:t>日</a:t>
            </a:r>
            <a:r>
              <a:rPr lang="en-US" altLang="zh-CN" sz="1600" b="1" dirty="0">
                <a:solidFill>
                  <a:schemeClr val="accent1"/>
                </a:solidFill>
              </a:rPr>
              <a:t>《</a:t>
            </a:r>
            <a:r>
              <a:rPr lang="zh-CN" altLang="en-US" sz="1600" b="1" dirty="0">
                <a:solidFill>
                  <a:schemeClr val="accent1"/>
                </a:solidFill>
              </a:rPr>
              <a:t>认真学习党章　严格遵守党章</a:t>
            </a:r>
            <a:r>
              <a:rPr lang="en-US" altLang="zh-CN" sz="1600" b="1" dirty="0">
                <a:solidFill>
                  <a:schemeClr val="accent1"/>
                </a:solidFill>
              </a:rPr>
              <a:t>》</a:t>
            </a:r>
          </a:p>
        </p:txBody>
      </p:sp>
    </p:spTree>
    <p:extLst>
      <p:ext uri="{BB962C8B-B14F-4D97-AF65-F5344CB8AC3E}">
        <p14:creationId xmlns:p14="http://schemas.microsoft.com/office/powerpoint/2010/main" val="54925483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wipe(left)">
                                          <p:cBhvr>
                                            <p:cTn id="18" dur="2000"/>
                                            <p:tgtEl>
                                              <p:spTgt spid="94"/>
                                            </p:tgtEl>
                                          </p:cBhvr>
                                        </p:animEffect>
                                      </p:childTnLst>
                                    </p:cTn>
                                  </p:par>
                                </p:childTnLst>
                              </p:cTn>
                            </p:par>
                            <p:par>
                              <p:cTn id="19" fill="hold">
                                <p:stCondLst>
                                  <p:cond delay="3500"/>
                                </p:stCondLst>
                                <p:childTnLst>
                                  <p:par>
                                    <p:cTn id="20" presetID="2" presetClass="entr" presetSubtype="2" fill="hold" nodeType="afterEffect" p14:presetBounceEnd="33333">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14:bounceEnd="33333">
                                          <p:cBhvr additive="base">
                                            <p:cTn id="22" dur="1500" fill="hold"/>
                                            <p:tgtEl>
                                              <p:spTgt spid="109"/>
                                            </p:tgtEl>
                                            <p:attrNameLst>
                                              <p:attrName>ppt_x</p:attrName>
                                            </p:attrNameLst>
                                          </p:cBhvr>
                                          <p:tavLst>
                                            <p:tav tm="0">
                                              <p:val>
                                                <p:strVal val="1+#ppt_w/2"/>
                                              </p:val>
                                            </p:tav>
                                            <p:tav tm="100000">
                                              <p:val>
                                                <p:strVal val="#ppt_x"/>
                                              </p:val>
                                            </p:tav>
                                          </p:tavLst>
                                        </p:anim>
                                        <p:anim calcmode="lin" valueType="num" p14:bounceEnd="33333">
                                          <p:cBhvr additive="base">
                                            <p:cTn id="23" dur="1500" fill="hold"/>
                                            <p:tgtEl>
                                              <p:spTgt spid="10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33333">
                                      <p:stCondLst>
                                        <p:cond delay="400"/>
                                      </p:stCondLst>
                                      <p:childTnLst>
                                        <p:set>
                                          <p:cBhvr>
                                            <p:cTn id="25" dur="1" fill="hold">
                                              <p:stCondLst>
                                                <p:cond delay="0"/>
                                              </p:stCondLst>
                                            </p:cTn>
                                            <p:tgtEl>
                                              <p:spTgt spid="103"/>
                                            </p:tgtEl>
                                            <p:attrNameLst>
                                              <p:attrName>style.visibility</p:attrName>
                                            </p:attrNameLst>
                                          </p:cBhvr>
                                          <p:to>
                                            <p:strVal val="visible"/>
                                          </p:to>
                                        </p:set>
                                        <p:anim calcmode="lin" valueType="num" p14:bounceEnd="33333">
                                          <p:cBhvr additive="base">
                                            <p:cTn id="26" dur="1500" fill="hold"/>
                                            <p:tgtEl>
                                              <p:spTgt spid="103"/>
                                            </p:tgtEl>
                                            <p:attrNameLst>
                                              <p:attrName>ppt_x</p:attrName>
                                            </p:attrNameLst>
                                          </p:cBhvr>
                                          <p:tavLst>
                                            <p:tav tm="0">
                                              <p:val>
                                                <p:strVal val="1+#ppt_w/2"/>
                                              </p:val>
                                            </p:tav>
                                            <p:tav tm="100000">
                                              <p:val>
                                                <p:strVal val="#ppt_x"/>
                                              </p:val>
                                            </p:tav>
                                          </p:tavLst>
                                        </p:anim>
                                        <p:anim calcmode="lin" valueType="num" p14:bounceEnd="33333">
                                          <p:cBhvr additive="base">
                                            <p:cTn id="27" dur="1500" fill="hold"/>
                                            <p:tgtEl>
                                              <p:spTgt spid="10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33333">
                                      <p:stCondLst>
                                        <p:cond delay="900"/>
                                      </p:stCondLst>
                                      <p:childTnLst>
                                        <p:set>
                                          <p:cBhvr>
                                            <p:cTn id="29" dur="1" fill="hold">
                                              <p:stCondLst>
                                                <p:cond delay="0"/>
                                              </p:stCondLst>
                                            </p:cTn>
                                            <p:tgtEl>
                                              <p:spTgt spid="96"/>
                                            </p:tgtEl>
                                            <p:attrNameLst>
                                              <p:attrName>style.visibility</p:attrName>
                                            </p:attrNameLst>
                                          </p:cBhvr>
                                          <p:to>
                                            <p:strVal val="visible"/>
                                          </p:to>
                                        </p:set>
                                        <p:anim calcmode="lin" valueType="num" p14:bounceEnd="33333">
                                          <p:cBhvr additive="base">
                                            <p:cTn id="30" dur="1500" fill="hold"/>
                                            <p:tgtEl>
                                              <p:spTgt spid="96"/>
                                            </p:tgtEl>
                                            <p:attrNameLst>
                                              <p:attrName>ppt_x</p:attrName>
                                            </p:attrNameLst>
                                          </p:cBhvr>
                                          <p:tavLst>
                                            <p:tav tm="0">
                                              <p:val>
                                                <p:strVal val="1+#ppt_w/2"/>
                                              </p:val>
                                            </p:tav>
                                            <p:tav tm="100000">
                                              <p:val>
                                                <p:strVal val="#ppt_x"/>
                                              </p:val>
                                            </p:tav>
                                          </p:tavLst>
                                        </p:anim>
                                        <p:anim calcmode="lin" valueType="num" p14:bounceEnd="33333">
                                          <p:cBhvr additive="base">
                                            <p:cTn id="31" dur="1500" fill="hold"/>
                                            <p:tgtEl>
                                              <p:spTgt spid="96"/>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35" grpId="0"/>
          <p:bldP spid="36" grpId="0" animBg="1"/>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500"/>
                                            <p:tgtEl>
                                              <p:spTgt spid="92"/>
                                            </p:tgtEl>
                                          </p:cBhvr>
                                        </p:animEffect>
                                        <p:anim calcmode="lin" valueType="num">
                                          <p:cBhvr>
                                            <p:cTn id="8" dur="1500" fill="hold"/>
                                            <p:tgtEl>
                                              <p:spTgt spid="92"/>
                                            </p:tgtEl>
                                            <p:attrNameLst>
                                              <p:attrName>ppt_x</p:attrName>
                                            </p:attrNameLst>
                                          </p:cBhvr>
                                          <p:tavLst>
                                            <p:tav tm="0">
                                              <p:val>
                                                <p:strVal val="#ppt_x"/>
                                              </p:val>
                                            </p:tav>
                                            <p:tav tm="100000">
                                              <p:val>
                                                <p:strVal val="#ppt_x"/>
                                              </p:val>
                                            </p:tav>
                                          </p:tavLst>
                                        </p:anim>
                                        <p:anim calcmode="lin" valueType="num">
                                          <p:cBhvr>
                                            <p:cTn id="9" dur="1500" fill="hold"/>
                                            <p:tgtEl>
                                              <p:spTgt spid="9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500"/>
                                            <p:tgtEl>
                                              <p:spTgt spid="93"/>
                                            </p:tgtEl>
                                          </p:cBhvr>
                                        </p:animEffect>
                                        <p:anim calcmode="lin" valueType="num">
                                          <p:cBhvr>
                                            <p:cTn id="13" dur="1500" fill="hold"/>
                                            <p:tgtEl>
                                              <p:spTgt spid="93"/>
                                            </p:tgtEl>
                                            <p:attrNameLst>
                                              <p:attrName>ppt_x</p:attrName>
                                            </p:attrNameLst>
                                          </p:cBhvr>
                                          <p:tavLst>
                                            <p:tav tm="0">
                                              <p:val>
                                                <p:strVal val="#ppt_x"/>
                                              </p:val>
                                            </p:tav>
                                            <p:tav tm="100000">
                                              <p:val>
                                                <p:strVal val="#ppt_x"/>
                                              </p:val>
                                            </p:tav>
                                          </p:tavLst>
                                        </p:anim>
                                        <p:anim calcmode="lin" valueType="num">
                                          <p:cBhvr>
                                            <p:cTn id="14" dur="1500" fill="hold"/>
                                            <p:tgtEl>
                                              <p:spTgt spid="9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wipe(left)">
                                          <p:cBhvr>
                                            <p:cTn id="18" dur="2000"/>
                                            <p:tgtEl>
                                              <p:spTgt spid="94"/>
                                            </p:tgtEl>
                                          </p:cBhvr>
                                        </p:animEffect>
                                      </p:childTnLst>
                                    </p:cTn>
                                  </p:par>
                                </p:childTnLst>
                              </p:cTn>
                            </p:par>
                            <p:par>
                              <p:cTn id="19" fill="hold">
                                <p:stCondLst>
                                  <p:cond delay="3500"/>
                                </p:stCondLst>
                                <p:childTnLst>
                                  <p:par>
                                    <p:cTn id="20" presetID="2" presetClass="entr" presetSubtype="2" fill="hold" nodeType="after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additive="base">
                                            <p:cTn id="22" dur="1500" fill="hold"/>
                                            <p:tgtEl>
                                              <p:spTgt spid="109"/>
                                            </p:tgtEl>
                                            <p:attrNameLst>
                                              <p:attrName>ppt_x</p:attrName>
                                            </p:attrNameLst>
                                          </p:cBhvr>
                                          <p:tavLst>
                                            <p:tav tm="0">
                                              <p:val>
                                                <p:strVal val="1+#ppt_w/2"/>
                                              </p:val>
                                            </p:tav>
                                            <p:tav tm="100000">
                                              <p:val>
                                                <p:strVal val="#ppt_x"/>
                                              </p:val>
                                            </p:tav>
                                          </p:tavLst>
                                        </p:anim>
                                        <p:anim calcmode="lin" valueType="num">
                                          <p:cBhvr additive="base">
                                            <p:cTn id="23" dur="1500" fill="hold"/>
                                            <p:tgtEl>
                                              <p:spTgt spid="10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0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1500" fill="hold"/>
                                            <p:tgtEl>
                                              <p:spTgt spid="103"/>
                                            </p:tgtEl>
                                            <p:attrNameLst>
                                              <p:attrName>ppt_x</p:attrName>
                                            </p:attrNameLst>
                                          </p:cBhvr>
                                          <p:tavLst>
                                            <p:tav tm="0">
                                              <p:val>
                                                <p:strVal val="1+#ppt_w/2"/>
                                              </p:val>
                                            </p:tav>
                                            <p:tav tm="100000">
                                              <p:val>
                                                <p:strVal val="#ppt_x"/>
                                              </p:val>
                                            </p:tav>
                                          </p:tavLst>
                                        </p:anim>
                                        <p:anim calcmode="lin" valueType="num">
                                          <p:cBhvr additive="base">
                                            <p:cTn id="27" dur="1500" fill="hold"/>
                                            <p:tgtEl>
                                              <p:spTgt spid="10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900"/>
                                      </p:stCondLst>
                                      <p:childTnLst>
                                        <p:set>
                                          <p:cBhvr>
                                            <p:cTn id="29" dur="1" fill="hold">
                                              <p:stCondLst>
                                                <p:cond delay="0"/>
                                              </p:stCondLst>
                                            </p:cTn>
                                            <p:tgtEl>
                                              <p:spTgt spid="96"/>
                                            </p:tgtEl>
                                            <p:attrNameLst>
                                              <p:attrName>style.visibility</p:attrName>
                                            </p:attrNameLst>
                                          </p:cBhvr>
                                          <p:to>
                                            <p:strVal val="visible"/>
                                          </p:to>
                                        </p:set>
                                        <p:anim calcmode="lin" valueType="num">
                                          <p:cBhvr additive="base">
                                            <p:cTn id="30" dur="1500" fill="hold"/>
                                            <p:tgtEl>
                                              <p:spTgt spid="96"/>
                                            </p:tgtEl>
                                            <p:attrNameLst>
                                              <p:attrName>ppt_x</p:attrName>
                                            </p:attrNameLst>
                                          </p:cBhvr>
                                          <p:tavLst>
                                            <p:tav tm="0">
                                              <p:val>
                                                <p:strVal val="1+#ppt_w/2"/>
                                              </p:val>
                                            </p:tav>
                                            <p:tav tm="100000">
                                              <p:val>
                                                <p:strVal val="#ppt_x"/>
                                              </p:val>
                                            </p:tav>
                                          </p:tavLst>
                                        </p:anim>
                                        <p:anim calcmode="lin" valueType="num">
                                          <p:cBhvr additive="base">
                                            <p:cTn id="31" dur="1500" fill="hold"/>
                                            <p:tgtEl>
                                              <p:spTgt spid="96"/>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35" grpId="0"/>
          <p:bldP spid="36" grpId="0" animBg="1"/>
          <p:bldP spid="3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08512" cy="431800"/>
          </a:xfrm>
        </p:spPr>
        <p:txBody>
          <a:bodyPr>
            <a:normAutofit/>
          </a:bodyPr>
          <a:lstStyle/>
          <a:p>
            <a:r>
              <a:rPr lang="zh-CN" altLang="en-US" dirty="0" smtClean="0"/>
              <a:t>做合格</a:t>
            </a:r>
            <a:r>
              <a:rPr lang="zh-CN" altLang="en-US" dirty="0"/>
              <a:t>党员：</a:t>
            </a:r>
            <a:r>
              <a:rPr lang="zh-CN" altLang="en-US" dirty="0">
                <a:solidFill>
                  <a:schemeClr val="accent1"/>
                </a:solidFill>
              </a:rPr>
              <a:t>坚定信念    加强学习</a:t>
            </a:r>
          </a:p>
        </p:txBody>
      </p:sp>
      <p:sp>
        <p:nvSpPr>
          <p:cNvPr id="95" name="矩形 94"/>
          <p:cNvSpPr/>
          <p:nvPr/>
        </p:nvSpPr>
        <p:spPr>
          <a:xfrm>
            <a:off x="5796136" y="1523286"/>
            <a:ext cx="2716067" cy="400110"/>
          </a:xfrm>
          <a:prstGeom prst="rect">
            <a:avLst/>
          </a:prstGeom>
          <a:noFill/>
          <a:ln>
            <a:noFill/>
          </a:ln>
          <a:effectLst/>
        </p:spPr>
        <p:txBody>
          <a:bodyPr wrap="square">
            <a:spAutoFit/>
          </a:bodyPr>
          <a:lstStyle/>
          <a:p>
            <a:pPr algn="ctr"/>
            <a:r>
              <a:rPr lang="zh-CN" altLang="en-US" sz="2000" b="1" dirty="0"/>
              <a:t>坚定</a:t>
            </a:r>
            <a:r>
              <a:rPr lang="zh-CN" altLang="en-US" sz="2000" b="1" dirty="0" smtClean="0"/>
              <a:t>信念    加强</a:t>
            </a:r>
            <a:r>
              <a:rPr lang="zh-CN" altLang="en-US" sz="2000" b="1" dirty="0"/>
              <a:t>学习</a:t>
            </a:r>
          </a:p>
        </p:txBody>
      </p:sp>
      <p:sp>
        <p:nvSpPr>
          <p:cNvPr id="35" name="矩形 34"/>
          <p:cNvSpPr/>
          <p:nvPr/>
        </p:nvSpPr>
        <p:spPr>
          <a:xfrm>
            <a:off x="3328516" y="2427734"/>
            <a:ext cx="5563964" cy="1600438"/>
          </a:xfrm>
          <a:prstGeom prst="rect">
            <a:avLst/>
          </a:prstGeom>
        </p:spPr>
        <p:txBody>
          <a:bodyPr wrap="square">
            <a:spAutoFit/>
          </a:bodyPr>
          <a:lstStyle/>
          <a:p>
            <a:r>
              <a:rPr lang="zh-CN" altLang="en-US" sz="1400" dirty="0"/>
              <a:t>我们党在中国这样一个有着</a:t>
            </a:r>
            <a:r>
              <a:rPr lang="en-US" altLang="zh-CN" sz="1400" dirty="0"/>
              <a:t>13</a:t>
            </a:r>
            <a:r>
              <a:rPr lang="zh-CN" altLang="en-US" sz="1400" dirty="0"/>
              <a:t>亿人口的大国执政，面对着十分复杂的国内外环境，肩负着繁重的执政使命，如果缺乏理论思维的有力支撑，是难以战胜各种风险和困难的，也是难以不断前进的。党的各级领导干部特别是高级干部，要原原本本学习和研读经典著作，努力把马克思主义哲学作为自己的看家本领，坚定理想信念，坚持正确政治方向，提高战略思维能力、综合决策能力、驾驭全局能力，团结带领人民不断书写改革开放历史新篇章</a:t>
            </a:r>
            <a:r>
              <a:rPr lang="zh-CN" altLang="en-US" sz="1400" dirty="0" smtClean="0"/>
              <a:t>。</a:t>
            </a:r>
            <a:endParaRPr lang="zh-CN" altLang="en-US" sz="1400" dirty="0"/>
          </a:p>
        </p:txBody>
      </p:sp>
      <p:sp>
        <p:nvSpPr>
          <p:cNvPr id="36" name="矩形 35"/>
          <p:cNvSpPr/>
          <p:nvPr/>
        </p:nvSpPr>
        <p:spPr>
          <a:xfrm>
            <a:off x="3312480" y="2191855"/>
            <a:ext cx="5580000" cy="72000"/>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779911" y="4011910"/>
            <a:ext cx="5091303" cy="338554"/>
          </a:xfrm>
          <a:prstGeom prst="rect">
            <a:avLst/>
          </a:prstGeom>
        </p:spPr>
        <p:txBody>
          <a:bodyPr wrap="square">
            <a:spAutoFit/>
          </a:bodyPr>
          <a:lstStyle/>
          <a:p>
            <a:r>
              <a:rPr lang="zh-CN" altLang="en-US" sz="1600" b="1" dirty="0">
                <a:solidFill>
                  <a:schemeClr val="accent1"/>
                </a:solidFill>
              </a:rPr>
              <a:t> </a:t>
            </a:r>
            <a:r>
              <a:rPr lang="en-US" altLang="zh-CN" sz="1600" b="1" dirty="0">
                <a:solidFill>
                  <a:schemeClr val="accent1"/>
                </a:solidFill>
              </a:rPr>
              <a:t>——2013</a:t>
            </a:r>
            <a:r>
              <a:rPr lang="zh-CN" altLang="en-US" sz="1600" b="1" dirty="0">
                <a:solidFill>
                  <a:schemeClr val="accent1"/>
                </a:solidFill>
              </a:rPr>
              <a:t>年</a:t>
            </a:r>
            <a:r>
              <a:rPr lang="en-US" altLang="zh-CN" sz="1600" b="1" dirty="0">
                <a:solidFill>
                  <a:schemeClr val="accent1"/>
                </a:solidFill>
              </a:rPr>
              <a:t>12</a:t>
            </a:r>
            <a:r>
              <a:rPr lang="zh-CN" altLang="en-US" sz="1600" b="1" dirty="0">
                <a:solidFill>
                  <a:schemeClr val="accent1"/>
                </a:solidFill>
              </a:rPr>
              <a:t>月</a:t>
            </a:r>
            <a:r>
              <a:rPr lang="en-US" altLang="zh-CN" sz="1600" b="1" dirty="0">
                <a:solidFill>
                  <a:schemeClr val="accent1"/>
                </a:solidFill>
              </a:rPr>
              <a:t>3</a:t>
            </a:r>
            <a:r>
              <a:rPr lang="zh-CN" altLang="en-US" sz="1600" b="1" dirty="0">
                <a:solidFill>
                  <a:schemeClr val="accent1"/>
                </a:solidFill>
              </a:rPr>
              <a:t>日在</a:t>
            </a:r>
            <a:r>
              <a:rPr lang="zh-CN" altLang="en-US" sz="1600" b="1" dirty="0" smtClean="0">
                <a:solidFill>
                  <a:schemeClr val="accent1"/>
                </a:solidFill>
              </a:rPr>
              <a:t>中央政治局集体</a:t>
            </a:r>
            <a:r>
              <a:rPr lang="zh-CN" altLang="en-US" sz="1600" b="1" dirty="0">
                <a:solidFill>
                  <a:schemeClr val="accent1"/>
                </a:solidFill>
              </a:rPr>
              <a:t>学习时的讲话</a:t>
            </a:r>
            <a:endParaRPr lang="en-US" altLang="zh-CN" sz="1600" b="1" dirty="0">
              <a:solidFill>
                <a:schemeClr val="accent1"/>
              </a:solidFill>
            </a:endParaRPr>
          </a:p>
        </p:txBody>
      </p:sp>
      <p:pic>
        <p:nvPicPr>
          <p:cNvPr id="51"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80459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45"/>
          <p:cNvSpPr txBox="1"/>
          <p:nvPr/>
        </p:nvSpPr>
        <p:spPr>
          <a:xfrm>
            <a:off x="1297632" y="2047020"/>
            <a:ext cx="141889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sz="1600" b="1" dirty="0" smtClean="0">
                <a:solidFill>
                  <a:schemeClr val="accent1"/>
                </a:solidFill>
                <a:latin typeface="微软雅黑" pitchFamily="34" charset="-122"/>
                <a:ea typeface="微软雅黑" pitchFamily="34" charset="-122"/>
              </a:rPr>
              <a:t>如何做一名</a:t>
            </a:r>
            <a:endParaRPr lang="en-US" altLang="zh-CN" sz="1600" b="1" dirty="0" smtClean="0">
              <a:solidFill>
                <a:schemeClr val="accent1"/>
              </a:solidFill>
              <a:latin typeface="微软雅黑" pitchFamily="34" charset="-122"/>
              <a:ea typeface="微软雅黑" pitchFamily="34" charset="-122"/>
            </a:endParaRPr>
          </a:p>
          <a:p>
            <a:pPr algn="r"/>
            <a:r>
              <a:rPr lang="zh-CN" altLang="en-US" sz="1600" b="1" dirty="0" smtClean="0">
                <a:latin typeface="微软雅黑" pitchFamily="34" charset="-122"/>
                <a:ea typeface="微软雅黑" pitchFamily="34" charset="-122"/>
              </a:rPr>
              <a:t>合格共产党员</a:t>
            </a:r>
            <a:endParaRPr lang="zh-CN" altLang="en-US" sz="1600" b="1" dirty="0">
              <a:latin typeface="微软雅黑" pitchFamily="34" charset="-122"/>
              <a:ea typeface="微软雅黑" pitchFamily="34" charset="-122"/>
            </a:endParaRPr>
          </a:p>
        </p:txBody>
      </p:sp>
      <p:sp>
        <p:nvSpPr>
          <p:cNvPr id="53" name="矩形 52"/>
          <p:cNvSpPr/>
          <p:nvPr/>
        </p:nvSpPr>
        <p:spPr>
          <a:xfrm>
            <a:off x="826043" y="3571300"/>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en-US" sz="2400" dirty="0">
                <a:solidFill>
                  <a:srgbClr val="000000"/>
                </a:solidFill>
                <a:latin typeface="华文行楷" panose="02010800040101010101" pitchFamily="2" charset="-122"/>
                <a:ea typeface="华文行楷" panose="02010800040101010101" pitchFamily="2" charset="-122"/>
              </a:rPr>
              <a:t>习进平</a:t>
            </a:r>
            <a:r>
              <a:rPr lang="en-US" altLang="zh-CN" sz="2400" dirty="0" smtClean="0">
                <a:solidFill>
                  <a:srgbClr val="000000"/>
                </a:solidFill>
                <a:latin typeface="华文行楷" panose="02010800040101010101" pitchFamily="2" charset="-122"/>
                <a:ea typeface="华文行楷" panose="02010800040101010101" pitchFamily="2" charset="-122"/>
              </a:rPr>
              <a:t>·</a:t>
            </a:r>
            <a:r>
              <a:rPr lang="zh-CN" altLang="en-US" sz="3200" b="1" dirty="0" smtClean="0">
                <a:solidFill>
                  <a:schemeClr val="accent1"/>
                </a:solidFill>
                <a:latin typeface="华文行楷" panose="02010800040101010101" pitchFamily="2" charset="-122"/>
                <a:ea typeface="华文行楷" panose="02010800040101010101" pitchFamily="2" charset="-122"/>
              </a:rPr>
              <a:t>论</a:t>
            </a:r>
            <a:endParaRPr lang="zh-CN" altLang="en-US" sz="3600" b="1" dirty="0">
              <a:solidFill>
                <a:schemeClr val="accent1"/>
              </a:solidFill>
            </a:endParaRPr>
          </a:p>
        </p:txBody>
      </p:sp>
      <p:grpSp>
        <p:nvGrpSpPr>
          <p:cNvPr id="54" name="组合 53"/>
          <p:cNvGrpSpPr/>
          <p:nvPr/>
        </p:nvGrpSpPr>
        <p:grpSpPr>
          <a:xfrm>
            <a:off x="4522172" y="1453341"/>
            <a:ext cx="540000" cy="540000"/>
            <a:chOff x="7813429" y="1622304"/>
            <a:chExt cx="792000" cy="792000"/>
          </a:xfrm>
        </p:grpSpPr>
        <p:grpSp>
          <p:nvGrpSpPr>
            <p:cNvPr id="55" name="组合 54"/>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57" name="矩形 5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58" name="直接连接符 5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6" name="TextBox 97"/>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60" name="组合 59"/>
          <p:cNvGrpSpPr/>
          <p:nvPr/>
        </p:nvGrpSpPr>
        <p:grpSpPr>
          <a:xfrm>
            <a:off x="3931612" y="1453341"/>
            <a:ext cx="540000" cy="540000"/>
            <a:chOff x="7813429" y="1622304"/>
            <a:chExt cx="792000" cy="792000"/>
          </a:xfrm>
        </p:grpSpPr>
        <p:grpSp>
          <p:nvGrpSpPr>
            <p:cNvPr id="61" name="组合 6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3" name="矩形 6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64" name="直接连接符 6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2" name="TextBox 104"/>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员</a:t>
              </a:r>
              <a:endParaRPr lang="zh-CN" altLang="en-US" sz="2800" b="1" dirty="0">
                <a:solidFill>
                  <a:schemeClr val="accent1"/>
                </a:solidFill>
              </a:endParaRPr>
            </a:p>
          </p:txBody>
        </p:sp>
      </p:grpSp>
      <p:grpSp>
        <p:nvGrpSpPr>
          <p:cNvPr id="66" name="组合 65"/>
          <p:cNvGrpSpPr/>
          <p:nvPr/>
        </p:nvGrpSpPr>
        <p:grpSpPr>
          <a:xfrm>
            <a:off x="3341053" y="1453341"/>
            <a:ext cx="540000" cy="540000"/>
            <a:chOff x="7813429" y="1622304"/>
            <a:chExt cx="792000" cy="792000"/>
          </a:xfrm>
        </p:grpSpPr>
        <p:grpSp>
          <p:nvGrpSpPr>
            <p:cNvPr id="67" name="组合 6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02" name="矩形 101"/>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15" name="直接连接符 114"/>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8" name="TextBox 110"/>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党</a:t>
              </a:r>
              <a:endParaRPr lang="zh-CN" altLang="en-US" sz="2800" b="1" dirty="0">
                <a:solidFill>
                  <a:schemeClr val="accent1"/>
                </a:solidFill>
              </a:endParaRPr>
            </a:p>
          </p:txBody>
        </p:sp>
      </p:grpSp>
    </p:spTree>
    <p:extLst>
      <p:ext uri="{BB962C8B-B14F-4D97-AF65-F5344CB8AC3E}">
        <p14:creationId xmlns:p14="http://schemas.microsoft.com/office/powerpoint/2010/main" val="347253320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anim calcmode="lin" valueType="num">
                                          <p:cBhvr>
                                            <p:cTn id="8" dur="1500" fill="hold"/>
                                            <p:tgtEl>
                                              <p:spTgt spid="51"/>
                                            </p:tgtEl>
                                            <p:attrNameLst>
                                              <p:attrName>ppt_x</p:attrName>
                                            </p:attrNameLst>
                                          </p:cBhvr>
                                          <p:tavLst>
                                            <p:tav tm="0">
                                              <p:val>
                                                <p:strVal val="#ppt_x"/>
                                              </p:val>
                                            </p:tav>
                                            <p:tav tm="100000">
                                              <p:val>
                                                <p:strVal val="#ppt_x"/>
                                              </p:val>
                                            </p:tav>
                                          </p:tavLst>
                                        </p:anim>
                                        <p:anim calcmode="lin" valueType="num">
                                          <p:cBhvr>
                                            <p:cTn id="9" dur="1500" fill="hold"/>
                                            <p:tgtEl>
                                              <p:spTgt spid="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500"/>
                                            <p:tgtEl>
                                              <p:spTgt spid="52"/>
                                            </p:tgtEl>
                                          </p:cBhvr>
                                        </p:animEffect>
                                        <p:anim calcmode="lin" valueType="num">
                                          <p:cBhvr>
                                            <p:cTn id="13" dur="1500" fill="hold"/>
                                            <p:tgtEl>
                                              <p:spTgt spid="52"/>
                                            </p:tgtEl>
                                            <p:attrNameLst>
                                              <p:attrName>ppt_x</p:attrName>
                                            </p:attrNameLst>
                                          </p:cBhvr>
                                          <p:tavLst>
                                            <p:tav tm="0">
                                              <p:val>
                                                <p:strVal val="#ppt_x"/>
                                              </p:val>
                                            </p:tav>
                                            <p:tav tm="100000">
                                              <p:val>
                                                <p:strVal val="#ppt_x"/>
                                              </p:val>
                                            </p:tav>
                                          </p:tavLst>
                                        </p:anim>
                                        <p:anim calcmode="lin" valueType="num">
                                          <p:cBhvr>
                                            <p:cTn id="14" dur="15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par>
                              <p:cTn id="19" fill="hold">
                                <p:stCondLst>
                                  <p:cond delay="3500"/>
                                </p:stCondLst>
                                <p:childTnLst>
                                  <p:par>
                                    <p:cTn id="20" presetID="2" presetClass="entr" presetSubtype="2" fill="hold" nodeType="afterEffect" p14:presetBounceEnd="33333">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14:bounceEnd="33333">
                                          <p:cBhvr additive="base">
                                            <p:cTn id="22" dur="1500" fill="hold"/>
                                            <p:tgtEl>
                                              <p:spTgt spid="66"/>
                                            </p:tgtEl>
                                            <p:attrNameLst>
                                              <p:attrName>ppt_x</p:attrName>
                                            </p:attrNameLst>
                                          </p:cBhvr>
                                          <p:tavLst>
                                            <p:tav tm="0">
                                              <p:val>
                                                <p:strVal val="1+#ppt_w/2"/>
                                              </p:val>
                                            </p:tav>
                                            <p:tav tm="100000">
                                              <p:val>
                                                <p:strVal val="#ppt_x"/>
                                              </p:val>
                                            </p:tav>
                                          </p:tavLst>
                                        </p:anim>
                                        <p:anim calcmode="lin" valueType="num" p14:bounceEnd="33333">
                                          <p:cBhvr additive="base">
                                            <p:cTn id="23" dur="1500" fill="hold"/>
                                            <p:tgtEl>
                                              <p:spTgt spid="6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33333">
                                      <p:stCondLst>
                                        <p:cond delay="400"/>
                                      </p:stCondLst>
                                      <p:childTnLst>
                                        <p:set>
                                          <p:cBhvr>
                                            <p:cTn id="25" dur="1" fill="hold">
                                              <p:stCondLst>
                                                <p:cond delay="0"/>
                                              </p:stCondLst>
                                            </p:cTn>
                                            <p:tgtEl>
                                              <p:spTgt spid="60"/>
                                            </p:tgtEl>
                                            <p:attrNameLst>
                                              <p:attrName>style.visibility</p:attrName>
                                            </p:attrNameLst>
                                          </p:cBhvr>
                                          <p:to>
                                            <p:strVal val="visible"/>
                                          </p:to>
                                        </p:set>
                                        <p:anim calcmode="lin" valueType="num" p14:bounceEnd="33333">
                                          <p:cBhvr additive="base">
                                            <p:cTn id="26" dur="1500" fill="hold"/>
                                            <p:tgtEl>
                                              <p:spTgt spid="60"/>
                                            </p:tgtEl>
                                            <p:attrNameLst>
                                              <p:attrName>ppt_x</p:attrName>
                                            </p:attrNameLst>
                                          </p:cBhvr>
                                          <p:tavLst>
                                            <p:tav tm="0">
                                              <p:val>
                                                <p:strVal val="1+#ppt_w/2"/>
                                              </p:val>
                                            </p:tav>
                                            <p:tav tm="100000">
                                              <p:val>
                                                <p:strVal val="#ppt_x"/>
                                              </p:val>
                                            </p:tav>
                                          </p:tavLst>
                                        </p:anim>
                                        <p:anim calcmode="lin" valueType="num" p14:bounceEnd="33333">
                                          <p:cBhvr additive="base">
                                            <p:cTn id="27" dur="15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33333">
                                      <p:stCondLst>
                                        <p:cond delay="900"/>
                                      </p:stCondLst>
                                      <p:childTnLst>
                                        <p:set>
                                          <p:cBhvr>
                                            <p:cTn id="29" dur="1" fill="hold">
                                              <p:stCondLst>
                                                <p:cond delay="0"/>
                                              </p:stCondLst>
                                            </p:cTn>
                                            <p:tgtEl>
                                              <p:spTgt spid="54"/>
                                            </p:tgtEl>
                                            <p:attrNameLst>
                                              <p:attrName>style.visibility</p:attrName>
                                            </p:attrNameLst>
                                          </p:cBhvr>
                                          <p:to>
                                            <p:strVal val="visible"/>
                                          </p:to>
                                        </p:set>
                                        <p:anim calcmode="lin" valueType="num" p14:bounceEnd="33333">
                                          <p:cBhvr additive="base">
                                            <p:cTn id="30" dur="1500" fill="hold"/>
                                            <p:tgtEl>
                                              <p:spTgt spid="54"/>
                                            </p:tgtEl>
                                            <p:attrNameLst>
                                              <p:attrName>ppt_x</p:attrName>
                                            </p:attrNameLst>
                                          </p:cBhvr>
                                          <p:tavLst>
                                            <p:tav tm="0">
                                              <p:val>
                                                <p:strVal val="1+#ppt_w/2"/>
                                              </p:val>
                                            </p:tav>
                                            <p:tav tm="100000">
                                              <p:val>
                                                <p:strVal val="#ppt_x"/>
                                              </p:val>
                                            </p:tav>
                                          </p:tavLst>
                                        </p:anim>
                                        <p:anim calcmode="lin" valueType="num" p14:bounceEnd="33333">
                                          <p:cBhvr additive="base">
                                            <p:cTn id="31" dur="1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52"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anim calcmode="lin" valueType="num">
                                          <p:cBhvr>
                                            <p:cTn id="8" dur="1500" fill="hold"/>
                                            <p:tgtEl>
                                              <p:spTgt spid="51"/>
                                            </p:tgtEl>
                                            <p:attrNameLst>
                                              <p:attrName>ppt_x</p:attrName>
                                            </p:attrNameLst>
                                          </p:cBhvr>
                                          <p:tavLst>
                                            <p:tav tm="0">
                                              <p:val>
                                                <p:strVal val="#ppt_x"/>
                                              </p:val>
                                            </p:tav>
                                            <p:tav tm="100000">
                                              <p:val>
                                                <p:strVal val="#ppt_x"/>
                                              </p:val>
                                            </p:tav>
                                          </p:tavLst>
                                        </p:anim>
                                        <p:anim calcmode="lin" valueType="num">
                                          <p:cBhvr>
                                            <p:cTn id="9" dur="1500" fill="hold"/>
                                            <p:tgtEl>
                                              <p:spTgt spid="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500"/>
                                            <p:tgtEl>
                                              <p:spTgt spid="52"/>
                                            </p:tgtEl>
                                          </p:cBhvr>
                                        </p:animEffect>
                                        <p:anim calcmode="lin" valueType="num">
                                          <p:cBhvr>
                                            <p:cTn id="13" dur="1500" fill="hold"/>
                                            <p:tgtEl>
                                              <p:spTgt spid="52"/>
                                            </p:tgtEl>
                                            <p:attrNameLst>
                                              <p:attrName>ppt_x</p:attrName>
                                            </p:attrNameLst>
                                          </p:cBhvr>
                                          <p:tavLst>
                                            <p:tav tm="0">
                                              <p:val>
                                                <p:strVal val="#ppt_x"/>
                                              </p:val>
                                            </p:tav>
                                            <p:tav tm="100000">
                                              <p:val>
                                                <p:strVal val="#ppt_x"/>
                                              </p:val>
                                            </p:tav>
                                          </p:tavLst>
                                        </p:anim>
                                        <p:anim calcmode="lin" valueType="num">
                                          <p:cBhvr>
                                            <p:cTn id="14" dur="15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par>
                              <p:cTn id="19" fill="hold">
                                <p:stCondLst>
                                  <p:cond delay="3500"/>
                                </p:stCondLst>
                                <p:childTnLst>
                                  <p:par>
                                    <p:cTn id="20" presetID="2" presetClass="entr" presetSubtype="2"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additive="base">
                                            <p:cTn id="22" dur="1500" fill="hold"/>
                                            <p:tgtEl>
                                              <p:spTgt spid="66"/>
                                            </p:tgtEl>
                                            <p:attrNameLst>
                                              <p:attrName>ppt_x</p:attrName>
                                            </p:attrNameLst>
                                          </p:cBhvr>
                                          <p:tavLst>
                                            <p:tav tm="0">
                                              <p:val>
                                                <p:strVal val="1+#ppt_w/2"/>
                                              </p:val>
                                            </p:tav>
                                            <p:tav tm="100000">
                                              <p:val>
                                                <p:strVal val="#ppt_x"/>
                                              </p:val>
                                            </p:tav>
                                          </p:tavLst>
                                        </p:anim>
                                        <p:anim calcmode="lin" valueType="num">
                                          <p:cBhvr additive="base">
                                            <p:cTn id="23" dur="1500" fill="hold"/>
                                            <p:tgtEl>
                                              <p:spTgt spid="6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0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500" fill="hold"/>
                                            <p:tgtEl>
                                              <p:spTgt spid="60"/>
                                            </p:tgtEl>
                                            <p:attrNameLst>
                                              <p:attrName>ppt_x</p:attrName>
                                            </p:attrNameLst>
                                          </p:cBhvr>
                                          <p:tavLst>
                                            <p:tav tm="0">
                                              <p:val>
                                                <p:strVal val="1+#ppt_w/2"/>
                                              </p:val>
                                            </p:tav>
                                            <p:tav tm="100000">
                                              <p:val>
                                                <p:strVal val="#ppt_x"/>
                                              </p:val>
                                            </p:tav>
                                          </p:tavLst>
                                        </p:anim>
                                        <p:anim calcmode="lin" valueType="num">
                                          <p:cBhvr additive="base">
                                            <p:cTn id="27" dur="15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90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1500" fill="hold"/>
                                            <p:tgtEl>
                                              <p:spTgt spid="54"/>
                                            </p:tgtEl>
                                            <p:attrNameLst>
                                              <p:attrName>ppt_x</p:attrName>
                                            </p:attrNameLst>
                                          </p:cBhvr>
                                          <p:tavLst>
                                            <p:tav tm="0">
                                              <p:val>
                                                <p:strVal val="1+#ppt_w/2"/>
                                              </p:val>
                                            </p:tav>
                                            <p:tav tm="100000">
                                              <p:val>
                                                <p:strVal val="#ppt_x"/>
                                              </p:val>
                                            </p:tav>
                                          </p:tavLst>
                                        </p:anim>
                                        <p:anim calcmode="lin" valueType="num">
                                          <p:cBhvr additive="base">
                                            <p:cTn id="31" dur="1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52" grpId="0"/>
          <p:bldP spid="5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08512" cy="431800"/>
          </a:xfrm>
        </p:spPr>
        <p:txBody>
          <a:bodyPr>
            <a:normAutofit/>
          </a:bodyPr>
          <a:lstStyle/>
          <a:p>
            <a:r>
              <a:rPr lang="zh-CN" altLang="en-US" dirty="0" smtClean="0"/>
              <a:t>做合格</a:t>
            </a:r>
            <a:r>
              <a:rPr lang="zh-CN" altLang="en-US" dirty="0"/>
              <a:t>党员：</a:t>
            </a:r>
            <a:r>
              <a:rPr lang="zh-CN" altLang="en-US" dirty="0">
                <a:solidFill>
                  <a:schemeClr val="accent1"/>
                </a:solidFill>
              </a:rPr>
              <a:t>遵纪守法    廉洁正派</a:t>
            </a:r>
          </a:p>
        </p:txBody>
      </p:sp>
      <p:sp>
        <p:nvSpPr>
          <p:cNvPr id="95" name="矩形 94"/>
          <p:cNvSpPr/>
          <p:nvPr/>
        </p:nvSpPr>
        <p:spPr>
          <a:xfrm>
            <a:off x="5796136" y="1523286"/>
            <a:ext cx="2716067" cy="400110"/>
          </a:xfrm>
          <a:prstGeom prst="rect">
            <a:avLst/>
          </a:prstGeom>
          <a:noFill/>
          <a:ln>
            <a:noFill/>
          </a:ln>
          <a:effectLst/>
        </p:spPr>
        <p:txBody>
          <a:bodyPr wrap="square">
            <a:spAutoFit/>
          </a:bodyPr>
          <a:lstStyle/>
          <a:p>
            <a:pPr algn="ctr"/>
            <a:r>
              <a:rPr lang="zh-CN" altLang="en-US" sz="2000" b="1" dirty="0" smtClean="0"/>
              <a:t>遵纪守法    廉洁</a:t>
            </a:r>
            <a:r>
              <a:rPr lang="zh-CN" altLang="en-US" sz="2000" b="1" dirty="0"/>
              <a:t>正派</a:t>
            </a:r>
          </a:p>
        </p:txBody>
      </p:sp>
      <p:sp>
        <p:nvSpPr>
          <p:cNvPr id="35" name="矩形 34"/>
          <p:cNvSpPr/>
          <p:nvPr/>
        </p:nvSpPr>
        <p:spPr>
          <a:xfrm>
            <a:off x="3328516" y="2427734"/>
            <a:ext cx="5563964" cy="1169551"/>
          </a:xfrm>
          <a:prstGeom prst="rect">
            <a:avLst/>
          </a:prstGeom>
        </p:spPr>
        <p:txBody>
          <a:bodyPr wrap="square">
            <a:spAutoFit/>
          </a:bodyPr>
          <a:lstStyle/>
          <a:p>
            <a:r>
              <a:rPr lang="zh-CN" altLang="en-US" sz="1400" dirty="0"/>
              <a:t>廉洁自律是共产党人为官从政的底线。我经常讲，鱼和熊掌不可兼得，当官发财两条道，当官就不要发财，发财就不要当官。要始终严格要求自己，把好权力关、金钱关、美色关，做到清清白白做人、干干净净做事、坦坦荡荡为官。要加强对亲属和身边工作人员的教育和约束，要求他们守德、守纪、守法</a:t>
            </a:r>
            <a:r>
              <a:rPr lang="zh-CN" altLang="en-US" sz="1400" dirty="0" smtClean="0"/>
              <a:t>。</a:t>
            </a:r>
            <a:endParaRPr lang="zh-CN" altLang="en-US" sz="1400" dirty="0"/>
          </a:p>
        </p:txBody>
      </p:sp>
      <p:sp>
        <p:nvSpPr>
          <p:cNvPr id="36" name="矩形 35"/>
          <p:cNvSpPr/>
          <p:nvPr/>
        </p:nvSpPr>
        <p:spPr>
          <a:xfrm>
            <a:off x="3312480" y="2191855"/>
            <a:ext cx="5580000" cy="72000"/>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779911" y="4011910"/>
            <a:ext cx="5091303" cy="584775"/>
          </a:xfrm>
          <a:prstGeom prst="rect">
            <a:avLst/>
          </a:prstGeom>
        </p:spPr>
        <p:txBody>
          <a:bodyPr wrap="square">
            <a:spAutoFit/>
          </a:bodyPr>
          <a:lstStyle/>
          <a:p>
            <a:pPr algn="r"/>
            <a:r>
              <a:rPr lang="en-US" altLang="zh-CN" sz="1600" b="1" dirty="0" smtClean="0">
                <a:solidFill>
                  <a:schemeClr val="accent1"/>
                </a:solidFill>
              </a:rPr>
              <a:t>——</a:t>
            </a:r>
            <a:r>
              <a:rPr lang="en-US" altLang="zh-CN" sz="1600" b="1" dirty="0">
                <a:solidFill>
                  <a:schemeClr val="accent1"/>
                </a:solidFill>
              </a:rPr>
              <a:t>2015</a:t>
            </a:r>
            <a:r>
              <a:rPr lang="zh-CN" altLang="en-US" sz="1600" b="1" dirty="0">
                <a:solidFill>
                  <a:schemeClr val="accent1"/>
                </a:solidFill>
              </a:rPr>
              <a:t>年</a:t>
            </a:r>
            <a:r>
              <a:rPr lang="en-US" altLang="zh-CN" sz="1600" b="1" dirty="0">
                <a:solidFill>
                  <a:schemeClr val="accent1"/>
                </a:solidFill>
              </a:rPr>
              <a:t>1</a:t>
            </a:r>
            <a:r>
              <a:rPr lang="zh-CN" altLang="en-US" sz="1600" b="1" dirty="0">
                <a:solidFill>
                  <a:schemeClr val="accent1"/>
                </a:solidFill>
              </a:rPr>
              <a:t>月</a:t>
            </a:r>
            <a:r>
              <a:rPr lang="en-US" altLang="zh-CN" sz="1600" b="1" dirty="0">
                <a:solidFill>
                  <a:schemeClr val="accent1"/>
                </a:solidFill>
              </a:rPr>
              <a:t>12</a:t>
            </a:r>
            <a:r>
              <a:rPr lang="zh-CN" altLang="en-US" sz="1600" b="1" dirty="0">
                <a:solidFill>
                  <a:schemeClr val="accent1"/>
                </a:solidFill>
              </a:rPr>
              <a:t>日，同中央党校第一期县委书记研修班学员座谈时的讲话</a:t>
            </a:r>
          </a:p>
        </p:txBody>
      </p:sp>
      <p:pic>
        <p:nvPicPr>
          <p:cNvPr id="51"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80459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45"/>
          <p:cNvSpPr txBox="1"/>
          <p:nvPr/>
        </p:nvSpPr>
        <p:spPr>
          <a:xfrm>
            <a:off x="1297632" y="2047020"/>
            <a:ext cx="141889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sz="1600" b="1" dirty="0" smtClean="0">
                <a:solidFill>
                  <a:schemeClr val="accent1"/>
                </a:solidFill>
                <a:latin typeface="微软雅黑" pitchFamily="34" charset="-122"/>
                <a:ea typeface="微软雅黑" pitchFamily="34" charset="-122"/>
              </a:rPr>
              <a:t>如何做一名</a:t>
            </a:r>
            <a:endParaRPr lang="en-US" altLang="zh-CN" sz="1600" b="1" dirty="0" smtClean="0">
              <a:solidFill>
                <a:schemeClr val="accent1"/>
              </a:solidFill>
              <a:latin typeface="微软雅黑" pitchFamily="34" charset="-122"/>
              <a:ea typeface="微软雅黑" pitchFamily="34" charset="-122"/>
            </a:endParaRPr>
          </a:p>
          <a:p>
            <a:pPr algn="r"/>
            <a:r>
              <a:rPr lang="zh-CN" altLang="en-US" sz="1600" b="1" dirty="0" smtClean="0">
                <a:latin typeface="微软雅黑" pitchFamily="34" charset="-122"/>
                <a:ea typeface="微软雅黑" pitchFamily="34" charset="-122"/>
              </a:rPr>
              <a:t>合格共产党员</a:t>
            </a:r>
            <a:endParaRPr lang="zh-CN" altLang="en-US" sz="1600" b="1" dirty="0">
              <a:latin typeface="微软雅黑" pitchFamily="34" charset="-122"/>
              <a:ea typeface="微软雅黑" pitchFamily="34" charset="-122"/>
            </a:endParaRPr>
          </a:p>
        </p:txBody>
      </p:sp>
      <p:sp>
        <p:nvSpPr>
          <p:cNvPr id="53" name="矩形 52"/>
          <p:cNvSpPr/>
          <p:nvPr/>
        </p:nvSpPr>
        <p:spPr>
          <a:xfrm>
            <a:off x="826043" y="3571300"/>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en-US" sz="2400" dirty="0">
                <a:solidFill>
                  <a:srgbClr val="000000"/>
                </a:solidFill>
                <a:latin typeface="华文行楷" panose="02010800040101010101" pitchFamily="2" charset="-122"/>
                <a:ea typeface="华文行楷" panose="02010800040101010101" pitchFamily="2" charset="-122"/>
              </a:rPr>
              <a:t>习进平</a:t>
            </a:r>
            <a:r>
              <a:rPr lang="en-US" altLang="zh-CN" sz="2400" dirty="0" smtClean="0">
                <a:solidFill>
                  <a:srgbClr val="000000"/>
                </a:solidFill>
                <a:latin typeface="华文行楷" panose="02010800040101010101" pitchFamily="2" charset="-122"/>
                <a:ea typeface="华文行楷" panose="02010800040101010101" pitchFamily="2" charset="-122"/>
              </a:rPr>
              <a:t>·</a:t>
            </a:r>
            <a:r>
              <a:rPr lang="zh-CN" altLang="en-US" sz="3200" b="1" dirty="0" smtClean="0">
                <a:solidFill>
                  <a:schemeClr val="accent1"/>
                </a:solidFill>
                <a:latin typeface="华文行楷" panose="02010800040101010101" pitchFamily="2" charset="-122"/>
                <a:ea typeface="华文行楷" panose="02010800040101010101" pitchFamily="2" charset="-122"/>
              </a:rPr>
              <a:t>论</a:t>
            </a:r>
            <a:endParaRPr lang="zh-CN" altLang="en-US" sz="3600" b="1" dirty="0">
              <a:solidFill>
                <a:schemeClr val="accent1"/>
              </a:solidFill>
            </a:endParaRPr>
          </a:p>
        </p:txBody>
      </p:sp>
      <p:grpSp>
        <p:nvGrpSpPr>
          <p:cNvPr id="54" name="组合 53"/>
          <p:cNvGrpSpPr/>
          <p:nvPr/>
        </p:nvGrpSpPr>
        <p:grpSpPr>
          <a:xfrm>
            <a:off x="4522172" y="1453341"/>
            <a:ext cx="540000" cy="540000"/>
            <a:chOff x="7813429" y="1622304"/>
            <a:chExt cx="792000" cy="792000"/>
          </a:xfrm>
        </p:grpSpPr>
        <p:grpSp>
          <p:nvGrpSpPr>
            <p:cNvPr id="55" name="组合 54"/>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57" name="矩形 56"/>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58" name="直接连接符 57"/>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6" name="TextBox 97"/>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60" name="组合 59"/>
          <p:cNvGrpSpPr/>
          <p:nvPr/>
        </p:nvGrpSpPr>
        <p:grpSpPr>
          <a:xfrm>
            <a:off x="3931612" y="1453341"/>
            <a:ext cx="540000" cy="540000"/>
            <a:chOff x="7813429" y="1622304"/>
            <a:chExt cx="792000" cy="792000"/>
          </a:xfrm>
        </p:grpSpPr>
        <p:grpSp>
          <p:nvGrpSpPr>
            <p:cNvPr id="61" name="组合 6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63" name="矩形 6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64" name="直接连接符 6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2" name="TextBox 104"/>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员</a:t>
              </a:r>
              <a:endParaRPr lang="zh-CN" altLang="en-US" sz="2800" b="1" dirty="0">
                <a:solidFill>
                  <a:schemeClr val="accent1"/>
                </a:solidFill>
              </a:endParaRPr>
            </a:p>
          </p:txBody>
        </p:sp>
      </p:grpSp>
      <p:grpSp>
        <p:nvGrpSpPr>
          <p:cNvPr id="66" name="组合 65"/>
          <p:cNvGrpSpPr/>
          <p:nvPr/>
        </p:nvGrpSpPr>
        <p:grpSpPr>
          <a:xfrm>
            <a:off x="3341053" y="1453341"/>
            <a:ext cx="540000" cy="540000"/>
            <a:chOff x="7813429" y="1622304"/>
            <a:chExt cx="792000" cy="792000"/>
          </a:xfrm>
        </p:grpSpPr>
        <p:grpSp>
          <p:nvGrpSpPr>
            <p:cNvPr id="67" name="组合 6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02" name="矩形 101"/>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15" name="直接连接符 114"/>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68" name="TextBox 110"/>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党</a:t>
              </a:r>
              <a:endParaRPr lang="zh-CN" altLang="en-US" sz="2800" b="1" dirty="0">
                <a:solidFill>
                  <a:schemeClr val="accent1"/>
                </a:solidFill>
              </a:endParaRPr>
            </a:p>
          </p:txBody>
        </p:sp>
      </p:grpSp>
    </p:spTree>
    <p:extLst>
      <p:ext uri="{BB962C8B-B14F-4D97-AF65-F5344CB8AC3E}">
        <p14:creationId xmlns:p14="http://schemas.microsoft.com/office/powerpoint/2010/main" val="180391493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anim calcmode="lin" valueType="num">
                                          <p:cBhvr>
                                            <p:cTn id="8" dur="1500" fill="hold"/>
                                            <p:tgtEl>
                                              <p:spTgt spid="51"/>
                                            </p:tgtEl>
                                            <p:attrNameLst>
                                              <p:attrName>ppt_x</p:attrName>
                                            </p:attrNameLst>
                                          </p:cBhvr>
                                          <p:tavLst>
                                            <p:tav tm="0">
                                              <p:val>
                                                <p:strVal val="#ppt_x"/>
                                              </p:val>
                                            </p:tav>
                                            <p:tav tm="100000">
                                              <p:val>
                                                <p:strVal val="#ppt_x"/>
                                              </p:val>
                                            </p:tav>
                                          </p:tavLst>
                                        </p:anim>
                                        <p:anim calcmode="lin" valueType="num">
                                          <p:cBhvr>
                                            <p:cTn id="9" dur="1500" fill="hold"/>
                                            <p:tgtEl>
                                              <p:spTgt spid="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500"/>
                                            <p:tgtEl>
                                              <p:spTgt spid="52"/>
                                            </p:tgtEl>
                                          </p:cBhvr>
                                        </p:animEffect>
                                        <p:anim calcmode="lin" valueType="num">
                                          <p:cBhvr>
                                            <p:cTn id="13" dur="1500" fill="hold"/>
                                            <p:tgtEl>
                                              <p:spTgt spid="52"/>
                                            </p:tgtEl>
                                            <p:attrNameLst>
                                              <p:attrName>ppt_x</p:attrName>
                                            </p:attrNameLst>
                                          </p:cBhvr>
                                          <p:tavLst>
                                            <p:tav tm="0">
                                              <p:val>
                                                <p:strVal val="#ppt_x"/>
                                              </p:val>
                                            </p:tav>
                                            <p:tav tm="100000">
                                              <p:val>
                                                <p:strVal val="#ppt_x"/>
                                              </p:val>
                                            </p:tav>
                                          </p:tavLst>
                                        </p:anim>
                                        <p:anim calcmode="lin" valueType="num">
                                          <p:cBhvr>
                                            <p:cTn id="14" dur="15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par>
                              <p:cTn id="19" fill="hold">
                                <p:stCondLst>
                                  <p:cond delay="3500"/>
                                </p:stCondLst>
                                <p:childTnLst>
                                  <p:par>
                                    <p:cTn id="20" presetID="2" presetClass="entr" presetSubtype="2" fill="hold" nodeType="afterEffect" p14:presetBounceEnd="33333">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14:bounceEnd="33333">
                                          <p:cBhvr additive="base">
                                            <p:cTn id="22" dur="1500" fill="hold"/>
                                            <p:tgtEl>
                                              <p:spTgt spid="66"/>
                                            </p:tgtEl>
                                            <p:attrNameLst>
                                              <p:attrName>ppt_x</p:attrName>
                                            </p:attrNameLst>
                                          </p:cBhvr>
                                          <p:tavLst>
                                            <p:tav tm="0">
                                              <p:val>
                                                <p:strVal val="1+#ppt_w/2"/>
                                              </p:val>
                                            </p:tav>
                                            <p:tav tm="100000">
                                              <p:val>
                                                <p:strVal val="#ppt_x"/>
                                              </p:val>
                                            </p:tav>
                                          </p:tavLst>
                                        </p:anim>
                                        <p:anim calcmode="lin" valueType="num" p14:bounceEnd="33333">
                                          <p:cBhvr additive="base">
                                            <p:cTn id="23" dur="1500" fill="hold"/>
                                            <p:tgtEl>
                                              <p:spTgt spid="6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33333">
                                      <p:stCondLst>
                                        <p:cond delay="400"/>
                                      </p:stCondLst>
                                      <p:childTnLst>
                                        <p:set>
                                          <p:cBhvr>
                                            <p:cTn id="25" dur="1" fill="hold">
                                              <p:stCondLst>
                                                <p:cond delay="0"/>
                                              </p:stCondLst>
                                            </p:cTn>
                                            <p:tgtEl>
                                              <p:spTgt spid="60"/>
                                            </p:tgtEl>
                                            <p:attrNameLst>
                                              <p:attrName>style.visibility</p:attrName>
                                            </p:attrNameLst>
                                          </p:cBhvr>
                                          <p:to>
                                            <p:strVal val="visible"/>
                                          </p:to>
                                        </p:set>
                                        <p:anim calcmode="lin" valueType="num" p14:bounceEnd="33333">
                                          <p:cBhvr additive="base">
                                            <p:cTn id="26" dur="1500" fill="hold"/>
                                            <p:tgtEl>
                                              <p:spTgt spid="60"/>
                                            </p:tgtEl>
                                            <p:attrNameLst>
                                              <p:attrName>ppt_x</p:attrName>
                                            </p:attrNameLst>
                                          </p:cBhvr>
                                          <p:tavLst>
                                            <p:tav tm="0">
                                              <p:val>
                                                <p:strVal val="1+#ppt_w/2"/>
                                              </p:val>
                                            </p:tav>
                                            <p:tav tm="100000">
                                              <p:val>
                                                <p:strVal val="#ppt_x"/>
                                              </p:val>
                                            </p:tav>
                                          </p:tavLst>
                                        </p:anim>
                                        <p:anim calcmode="lin" valueType="num" p14:bounceEnd="33333">
                                          <p:cBhvr additive="base">
                                            <p:cTn id="27" dur="15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33333">
                                      <p:stCondLst>
                                        <p:cond delay="900"/>
                                      </p:stCondLst>
                                      <p:childTnLst>
                                        <p:set>
                                          <p:cBhvr>
                                            <p:cTn id="29" dur="1" fill="hold">
                                              <p:stCondLst>
                                                <p:cond delay="0"/>
                                              </p:stCondLst>
                                            </p:cTn>
                                            <p:tgtEl>
                                              <p:spTgt spid="54"/>
                                            </p:tgtEl>
                                            <p:attrNameLst>
                                              <p:attrName>style.visibility</p:attrName>
                                            </p:attrNameLst>
                                          </p:cBhvr>
                                          <p:to>
                                            <p:strVal val="visible"/>
                                          </p:to>
                                        </p:set>
                                        <p:anim calcmode="lin" valueType="num" p14:bounceEnd="33333">
                                          <p:cBhvr additive="base">
                                            <p:cTn id="30" dur="1500" fill="hold"/>
                                            <p:tgtEl>
                                              <p:spTgt spid="54"/>
                                            </p:tgtEl>
                                            <p:attrNameLst>
                                              <p:attrName>ppt_x</p:attrName>
                                            </p:attrNameLst>
                                          </p:cBhvr>
                                          <p:tavLst>
                                            <p:tav tm="0">
                                              <p:val>
                                                <p:strVal val="1+#ppt_w/2"/>
                                              </p:val>
                                            </p:tav>
                                            <p:tav tm="100000">
                                              <p:val>
                                                <p:strVal val="#ppt_x"/>
                                              </p:val>
                                            </p:tav>
                                          </p:tavLst>
                                        </p:anim>
                                        <p:anim calcmode="lin" valueType="num" p14:bounceEnd="33333">
                                          <p:cBhvr additive="base">
                                            <p:cTn id="31" dur="1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52"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anim calcmode="lin" valueType="num">
                                          <p:cBhvr>
                                            <p:cTn id="8" dur="1500" fill="hold"/>
                                            <p:tgtEl>
                                              <p:spTgt spid="51"/>
                                            </p:tgtEl>
                                            <p:attrNameLst>
                                              <p:attrName>ppt_x</p:attrName>
                                            </p:attrNameLst>
                                          </p:cBhvr>
                                          <p:tavLst>
                                            <p:tav tm="0">
                                              <p:val>
                                                <p:strVal val="#ppt_x"/>
                                              </p:val>
                                            </p:tav>
                                            <p:tav tm="100000">
                                              <p:val>
                                                <p:strVal val="#ppt_x"/>
                                              </p:val>
                                            </p:tav>
                                          </p:tavLst>
                                        </p:anim>
                                        <p:anim calcmode="lin" valueType="num">
                                          <p:cBhvr>
                                            <p:cTn id="9" dur="1500" fill="hold"/>
                                            <p:tgtEl>
                                              <p:spTgt spid="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500"/>
                                            <p:tgtEl>
                                              <p:spTgt spid="52"/>
                                            </p:tgtEl>
                                          </p:cBhvr>
                                        </p:animEffect>
                                        <p:anim calcmode="lin" valueType="num">
                                          <p:cBhvr>
                                            <p:cTn id="13" dur="1500" fill="hold"/>
                                            <p:tgtEl>
                                              <p:spTgt spid="52"/>
                                            </p:tgtEl>
                                            <p:attrNameLst>
                                              <p:attrName>ppt_x</p:attrName>
                                            </p:attrNameLst>
                                          </p:cBhvr>
                                          <p:tavLst>
                                            <p:tav tm="0">
                                              <p:val>
                                                <p:strVal val="#ppt_x"/>
                                              </p:val>
                                            </p:tav>
                                            <p:tav tm="100000">
                                              <p:val>
                                                <p:strVal val="#ppt_x"/>
                                              </p:val>
                                            </p:tav>
                                          </p:tavLst>
                                        </p:anim>
                                        <p:anim calcmode="lin" valueType="num">
                                          <p:cBhvr>
                                            <p:cTn id="14" dur="15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2000"/>
                                            <p:tgtEl>
                                              <p:spTgt spid="53"/>
                                            </p:tgtEl>
                                          </p:cBhvr>
                                        </p:animEffect>
                                      </p:childTnLst>
                                    </p:cTn>
                                  </p:par>
                                </p:childTnLst>
                              </p:cTn>
                            </p:par>
                            <p:par>
                              <p:cTn id="19" fill="hold">
                                <p:stCondLst>
                                  <p:cond delay="3500"/>
                                </p:stCondLst>
                                <p:childTnLst>
                                  <p:par>
                                    <p:cTn id="20" presetID="2" presetClass="entr" presetSubtype="2"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additive="base">
                                            <p:cTn id="22" dur="1500" fill="hold"/>
                                            <p:tgtEl>
                                              <p:spTgt spid="66"/>
                                            </p:tgtEl>
                                            <p:attrNameLst>
                                              <p:attrName>ppt_x</p:attrName>
                                            </p:attrNameLst>
                                          </p:cBhvr>
                                          <p:tavLst>
                                            <p:tav tm="0">
                                              <p:val>
                                                <p:strVal val="1+#ppt_w/2"/>
                                              </p:val>
                                            </p:tav>
                                            <p:tav tm="100000">
                                              <p:val>
                                                <p:strVal val="#ppt_x"/>
                                              </p:val>
                                            </p:tav>
                                          </p:tavLst>
                                        </p:anim>
                                        <p:anim calcmode="lin" valueType="num">
                                          <p:cBhvr additive="base">
                                            <p:cTn id="23" dur="1500" fill="hold"/>
                                            <p:tgtEl>
                                              <p:spTgt spid="6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0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500" fill="hold"/>
                                            <p:tgtEl>
                                              <p:spTgt spid="60"/>
                                            </p:tgtEl>
                                            <p:attrNameLst>
                                              <p:attrName>ppt_x</p:attrName>
                                            </p:attrNameLst>
                                          </p:cBhvr>
                                          <p:tavLst>
                                            <p:tav tm="0">
                                              <p:val>
                                                <p:strVal val="1+#ppt_w/2"/>
                                              </p:val>
                                            </p:tav>
                                            <p:tav tm="100000">
                                              <p:val>
                                                <p:strVal val="#ppt_x"/>
                                              </p:val>
                                            </p:tav>
                                          </p:tavLst>
                                        </p:anim>
                                        <p:anim calcmode="lin" valueType="num">
                                          <p:cBhvr additive="base">
                                            <p:cTn id="27" dur="15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90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1500" fill="hold"/>
                                            <p:tgtEl>
                                              <p:spTgt spid="54"/>
                                            </p:tgtEl>
                                            <p:attrNameLst>
                                              <p:attrName>ppt_x</p:attrName>
                                            </p:attrNameLst>
                                          </p:cBhvr>
                                          <p:tavLst>
                                            <p:tav tm="0">
                                              <p:val>
                                                <p:strVal val="1+#ppt_w/2"/>
                                              </p:val>
                                            </p:tav>
                                            <p:tav tm="100000">
                                              <p:val>
                                                <p:strVal val="#ppt_x"/>
                                              </p:val>
                                            </p:tav>
                                          </p:tavLst>
                                        </p:anim>
                                        <p:anim calcmode="lin" valueType="num">
                                          <p:cBhvr additive="base">
                                            <p:cTn id="31" dur="1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52" grpId="0"/>
          <p:bldP spid="5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39552" y="339502"/>
            <a:ext cx="4608512" cy="431800"/>
          </a:xfrm>
        </p:spPr>
        <p:txBody>
          <a:bodyPr>
            <a:normAutofit/>
          </a:bodyPr>
          <a:lstStyle/>
          <a:p>
            <a:r>
              <a:rPr lang="zh-CN" altLang="en-US" dirty="0" smtClean="0"/>
              <a:t>做合格</a:t>
            </a:r>
            <a:r>
              <a:rPr lang="zh-CN" altLang="en-US" dirty="0"/>
              <a:t>党员：</a:t>
            </a:r>
            <a:r>
              <a:rPr lang="zh-CN" altLang="en-US" dirty="0">
                <a:solidFill>
                  <a:schemeClr val="accent1"/>
                </a:solidFill>
              </a:rPr>
              <a:t>向榜样学习    向群众学习</a:t>
            </a:r>
          </a:p>
        </p:txBody>
      </p:sp>
      <p:sp>
        <p:nvSpPr>
          <p:cNvPr id="95" name="矩形 94"/>
          <p:cNvSpPr/>
          <p:nvPr/>
        </p:nvSpPr>
        <p:spPr>
          <a:xfrm>
            <a:off x="5292080" y="1523286"/>
            <a:ext cx="3600400" cy="400110"/>
          </a:xfrm>
          <a:prstGeom prst="rect">
            <a:avLst/>
          </a:prstGeom>
          <a:noFill/>
          <a:ln>
            <a:noFill/>
          </a:ln>
          <a:effectLst/>
        </p:spPr>
        <p:txBody>
          <a:bodyPr wrap="square">
            <a:spAutoFit/>
          </a:bodyPr>
          <a:lstStyle/>
          <a:p>
            <a:pPr algn="ctr"/>
            <a:r>
              <a:rPr lang="zh-CN" altLang="en-US" sz="2000" b="1" dirty="0"/>
              <a:t>向榜样</a:t>
            </a:r>
            <a:r>
              <a:rPr lang="zh-CN" altLang="en-US" sz="2000" b="1" dirty="0" smtClean="0"/>
              <a:t>学习    向</a:t>
            </a:r>
            <a:r>
              <a:rPr lang="zh-CN" altLang="en-US" sz="2000" b="1" dirty="0"/>
              <a:t>群众学习</a:t>
            </a:r>
          </a:p>
        </p:txBody>
      </p:sp>
      <p:sp>
        <p:nvSpPr>
          <p:cNvPr id="35" name="矩形 34"/>
          <p:cNvSpPr/>
          <p:nvPr/>
        </p:nvSpPr>
        <p:spPr>
          <a:xfrm>
            <a:off x="3328516" y="2698343"/>
            <a:ext cx="5563964" cy="1169551"/>
          </a:xfrm>
          <a:prstGeom prst="rect">
            <a:avLst/>
          </a:prstGeom>
        </p:spPr>
        <p:txBody>
          <a:bodyPr wrap="square">
            <a:spAutoFit/>
          </a:bodyPr>
          <a:lstStyle/>
          <a:p>
            <a:r>
              <a:rPr lang="zh-CN" altLang="en-US" sz="1400" dirty="0"/>
              <a:t>面对纷繁复杂的社会现实，党员干部特别是领导干部务必把加强道德修养作为十分重要的人生必修课，自觉从中华优秀传统文化中汲取营养，老老实实向人民群众学习，时时处处见贤思齐，以严格标准加强自律、接受他律，努力以道德的力量去赢得人心、赢得事业成就。</a:t>
            </a:r>
          </a:p>
          <a:p>
            <a:r>
              <a:rPr lang="zh-CN" altLang="en-US" sz="1400" dirty="0"/>
              <a:t>    </a:t>
            </a:r>
          </a:p>
        </p:txBody>
      </p:sp>
      <p:sp>
        <p:nvSpPr>
          <p:cNvPr id="36" name="矩形 35"/>
          <p:cNvSpPr/>
          <p:nvPr/>
        </p:nvSpPr>
        <p:spPr>
          <a:xfrm>
            <a:off x="3312480" y="2191855"/>
            <a:ext cx="5580000" cy="72000"/>
          </a:xfrm>
          <a:prstGeom prst="rect">
            <a:avLst/>
          </a:prstGeom>
          <a:pattFill prst="dkUpDiag">
            <a:fgClr>
              <a:schemeClr val="accent1"/>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779911" y="4147215"/>
            <a:ext cx="5091303" cy="338554"/>
          </a:xfrm>
          <a:prstGeom prst="rect">
            <a:avLst/>
          </a:prstGeom>
        </p:spPr>
        <p:txBody>
          <a:bodyPr wrap="square">
            <a:spAutoFit/>
          </a:bodyPr>
          <a:lstStyle/>
          <a:p>
            <a:pPr algn="r"/>
            <a:r>
              <a:rPr lang="en-US" altLang="zh-CN" sz="1600" b="1" dirty="0">
                <a:solidFill>
                  <a:schemeClr val="accent1"/>
                </a:solidFill>
              </a:rPr>
              <a:t>——2014</a:t>
            </a:r>
            <a:r>
              <a:rPr lang="zh-CN" altLang="en-US" sz="1600" b="1" dirty="0">
                <a:solidFill>
                  <a:schemeClr val="accent1"/>
                </a:solidFill>
              </a:rPr>
              <a:t>年</a:t>
            </a:r>
            <a:r>
              <a:rPr lang="en-US" altLang="zh-CN" sz="1600" b="1" dirty="0">
                <a:solidFill>
                  <a:schemeClr val="accent1"/>
                </a:solidFill>
              </a:rPr>
              <a:t>5</a:t>
            </a:r>
            <a:r>
              <a:rPr lang="zh-CN" altLang="en-US" sz="1600" b="1" dirty="0">
                <a:solidFill>
                  <a:schemeClr val="accent1"/>
                </a:solidFill>
              </a:rPr>
              <a:t>月</a:t>
            </a:r>
            <a:r>
              <a:rPr lang="en-US" altLang="zh-CN" sz="1600" b="1" dirty="0">
                <a:solidFill>
                  <a:schemeClr val="accent1"/>
                </a:solidFill>
              </a:rPr>
              <a:t>9</a:t>
            </a:r>
            <a:r>
              <a:rPr lang="zh-CN" altLang="en-US" sz="1600" b="1" dirty="0">
                <a:solidFill>
                  <a:schemeClr val="accent1"/>
                </a:solidFill>
              </a:rPr>
              <a:t>日至</a:t>
            </a:r>
            <a:r>
              <a:rPr lang="en-US" altLang="zh-CN" sz="1600" b="1" dirty="0">
                <a:solidFill>
                  <a:schemeClr val="accent1"/>
                </a:solidFill>
              </a:rPr>
              <a:t>10</a:t>
            </a:r>
            <a:r>
              <a:rPr lang="zh-CN" altLang="en-US" sz="1600" b="1" dirty="0">
                <a:solidFill>
                  <a:schemeClr val="accent1"/>
                </a:solidFill>
              </a:rPr>
              <a:t>日在河南省考察调研时的讲话</a:t>
            </a:r>
          </a:p>
        </p:txBody>
      </p:sp>
      <p:pic>
        <p:nvPicPr>
          <p:cNvPr id="117" name="Picture 3" descr="C:\Users\xb\Desktop\53bf653e36a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87" y="1804598"/>
            <a:ext cx="873544" cy="77451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8" name="TextBox 45"/>
          <p:cNvSpPr txBox="1"/>
          <p:nvPr/>
        </p:nvSpPr>
        <p:spPr>
          <a:xfrm>
            <a:off x="1297632" y="2047020"/>
            <a:ext cx="141889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r"/>
            <a:r>
              <a:rPr lang="zh-CN" altLang="en-US" sz="1600" b="1" dirty="0" smtClean="0">
                <a:solidFill>
                  <a:schemeClr val="accent1"/>
                </a:solidFill>
                <a:latin typeface="微软雅黑" pitchFamily="34" charset="-122"/>
                <a:ea typeface="微软雅黑" pitchFamily="34" charset="-122"/>
              </a:rPr>
              <a:t>如何做一名</a:t>
            </a:r>
            <a:endParaRPr lang="en-US" altLang="zh-CN" sz="1600" b="1" dirty="0" smtClean="0">
              <a:solidFill>
                <a:schemeClr val="accent1"/>
              </a:solidFill>
              <a:latin typeface="微软雅黑" pitchFamily="34" charset="-122"/>
              <a:ea typeface="微软雅黑" pitchFamily="34" charset="-122"/>
            </a:endParaRPr>
          </a:p>
          <a:p>
            <a:pPr algn="r"/>
            <a:r>
              <a:rPr lang="zh-CN" altLang="en-US" sz="1600" b="1" dirty="0" smtClean="0">
                <a:latin typeface="微软雅黑" pitchFamily="34" charset="-122"/>
                <a:ea typeface="微软雅黑" pitchFamily="34" charset="-122"/>
              </a:rPr>
              <a:t>合格共产党员</a:t>
            </a:r>
            <a:endParaRPr lang="zh-CN" altLang="en-US" sz="1600" b="1" dirty="0">
              <a:latin typeface="微软雅黑" pitchFamily="34" charset="-122"/>
              <a:ea typeface="微软雅黑" pitchFamily="34" charset="-122"/>
            </a:endParaRPr>
          </a:p>
        </p:txBody>
      </p:sp>
      <p:sp>
        <p:nvSpPr>
          <p:cNvPr id="119" name="矩形 118"/>
          <p:cNvSpPr/>
          <p:nvPr/>
        </p:nvSpPr>
        <p:spPr>
          <a:xfrm>
            <a:off x="826043" y="3571300"/>
            <a:ext cx="1826141" cy="584775"/>
          </a:xfrm>
          <a:prstGeom prst="rect">
            <a:avLst/>
          </a:prstGeom>
          <a:effectLst>
            <a:outerShdw blurRad="50800" dist="38100" dir="2700000" algn="tl" rotWithShape="0">
              <a:prstClr val="black">
                <a:alpha val="40000"/>
              </a:prstClr>
            </a:outerShdw>
          </a:effectLst>
        </p:spPr>
        <p:txBody>
          <a:bodyPr wrap="none">
            <a:spAutoFit/>
          </a:bodyPr>
          <a:lstStyle/>
          <a:p>
            <a:r>
              <a:rPr lang="zh-CN" altLang="en-US" sz="2400" dirty="0">
                <a:solidFill>
                  <a:srgbClr val="000000"/>
                </a:solidFill>
                <a:latin typeface="华文行楷" panose="02010800040101010101" pitchFamily="2" charset="-122"/>
                <a:ea typeface="华文行楷" panose="02010800040101010101" pitchFamily="2" charset="-122"/>
              </a:rPr>
              <a:t>习进平</a:t>
            </a:r>
            <a:r>
              <a:rPr lang="en-US" altLang="zh-CN" sz="2400" dirty="0" smtClean="0">
                <a:solidFill>
                  <a:srgbClr val="000000"/>
                </a:solidFill>
                <a:latin typeface="华文行楷" panose="02010800040101010101" pitchFamily="2" charset="-122"/>
                <a:ea typeface="华文行楷" panose="02010800040101010101" pitchFamily="2" charset="-122"/>
              </a:rPr>
              <a:t>·</a:t>
            </a:r>
            <a:r>
              <a:rPr lang="zh-CN" altLang="en-US" sz="3200" b="1" dirty="0" smtClean="0">
                <a:solidFill>
                  <a:schemeClr val="accent1"/>
                </a:solidFill>
                <a:latin typeface="华文行楷" panose="02010800040101010101" pitchFamily="2" charset="-122"/>
                <a:ea typeface="华文行楷" panose="02010800040101010101" pitchFamily="2" charset="-122"/>
              </a:rPr>
              <a:t>论</a:t>
            </a:r>
            <a:endParaRPr lang="zh-CN" altLang="en-US" sz="3600" b="1" dirty="0">
              <a:solidFill>
                <a:schemeClr val="accent1"/>
              </a:solidFill>
            </a:endParaRPr>
          </a:p>
        </p:txBody>
      </p:sp>
      <p:grpSp>
        <p:nvGrpSpPr>
          <p:cNvPr id="120" name="组合 119"/>
          <p:cNvGrpSpPr/>
          <p:nvPr/>
        </p:nvGrpSpPr>
        <p:grpSpPr>
          <a:xfrm>
            <a:off x="4522172" y="1453341"/>
            <a:ext cx="540000" cy="540000"/>
            <a:chOff x="7813429" y="1622304"/>
            <a:chExt cx="792000" cy="792000"/>
          </a:xfrm>
        </p:grpSpPr>
        <p:grpSp>
          <p:nvGrpSpPr>
            <p:cNvPr id="121" name="组合 120"/>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23" name="矩形 122"/>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24" name="直接连接符 123"/>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2" name="TextBox 97"/>
            <p:cNvSpPr txBox="1"/>
            <p:nvPr/>
          </p:nvSpPr>
          <p:spPr>
            <a:xfrm>
              <a:off x="7849389" y="1679749"/>
              <a:ext cx="720081" cy="67710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400" b="1" dirty="0" smtClean="0">
                  <a:solidFill>
                    <a:schemeClr val="accent1"/>
                  </a:solidFill>
                </a:rPr>
                <a:t>要</a:t>
              </a:r>
              <a:endParaRPr lang="zh-CN" altLang="en-US" sz="2800" b="1" dirty="0">
                <a:solidFill>
                  <a:schemeClr val="accent1"/>
                </a:solidFill>
              </a:endParaRPr>
            </a:p>
          </p:txBody>
        </p:sp>
      </p:grpSp>
      <p:grpSp>
        <p:nvGrpSpPr>
          <p:cNvPr id="126" name="组合 125"/>
          <p:cNvGrpSpPr/>
          <p:nvPr/>
        </p:nvGrpSpPr>
        <p:grpSpPr>
          <a:xfrm>
            <a:off x="3931612" y="1453341"/>
            <a:ext cx="540000" cy="540000"/>
            <a:chOff x="7813429" y="1622304"/>
            <a:chExt cx="792000" cy="792000"/>
          </a:xfrm>
        </p:grpSpPr>
        <p:grpSp>
          <p:nvGrpSpPr>
            <p:cNvPr id="127" name="组合 126"/>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29" name="矩形 128"/>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30" name="直接连接符 129"/>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8" name="TextBox 104"/>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员</a:t>
              </a:r>
              <a:endParaRPr lang="zh-CN" altLang="en-US" sz="2800" b="1" dirty="0">
                <a:solidFill>
                  <a:schemeClr val="accent1"/>
                </a:solidFill>
              </a:endParaRPr>
            </a:p>
          </p:txBody>
        </p:sp>
      </p:grpSp>
      <p:grpSp>
        <p:nvGrpSpPr>
          <p:cNvPr id="132" name="组合 131"/>
          <p:cNvGrpSpPr/>
          <p:nvPr/>
        </p:nvGrpSpPr>
        <p:grpSpPr>
          <a:xfrm>
            <a:off x="3341053" y="1453341"/>
            <a:ext cx="540000" cy="540000"/>
            <a:chOff x="7813429" y="1622304"/>
            <a:chExt cx="792000" cy="792000"/>
          </a:xfrm>
        </p:grpSpPr>
        <p:grpSp>
          <p:nvGrpSpPr>
            <p:cNvPr id="133" name="组合 132"/>
            <p:cNvGrpSpPr/>
            <p:nvPr/>
          </p:nvGrpSpPr>
          <p:grpSpPr>
            <a:xfrm>
              <a:off x="7813429" y="1622304"/>
              <a:ext cx="792000" cy="792000"/>
              <a:chOff x="7362360" y="2261907"/>
              <a:chExt cx="900000" cy="900000"/>
            </a:xfrm>
            <a:effectLst>
              <a:outerShdw blurRad="50800" dist="38100" dir="2700000" algn="tl" rotWithShape="0">
                <a:prstClr val="black">
                  <a:alpha val="40000"/>
                </a:prstClr>
              </a:outerShdw>
            </a:effectLst>
          </p:grpSpPr>
          <p:sp>
            <p:nvSpPr>
              <p:cNvPr id="135" name="矩形 134"/>
              <p:cNvSpPr/>
              <p:nvPr/>
            </p:nvSpPr>
            <p:spPr>
              <a:xfrm>
                <a:off x="7362360" y="2261907"/>
                <a:ext cx="900000" cy="900000"/>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dirty="0" smtClean="0"/>
              </a:p>
            </p:txBody>
          </p:sp>
          <p:cxnSp>
            <p:nvCxnSpPr>
              <p:cNvPr id="136" name="直接连接符 135"/>
              <p:cNvCxnSpPr/>
              <p:nvPr/>
            </p:nvCxnSpPr>
            <p:spPr>
              <a:xfrm>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rot="5400000">
                <a:off x="7362360" y="2711907"/>
                <a:ext cx="900000" cy="0"/>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34" name="TextBox 110"/>
            <p:cNvSpPr txBox="1"/>
            <p:nvPr/>
          </p:nvSpPr>
          <p:spPr>
            <a:xfrm>
              <a:off x="7849389" y="1634609"/>
              <a:ext cx="720081" cy="767389"/>
            </a:xfrm>
            <a:prstGeom prst="rect">
              <a:avLst/>
            </a:prstGeom>
            <a:noFill/>
            <a:effectLst>
              <a:outerShdw blurRad="50800" dist="38100" dir="2700000" algn="tl" rotWithShape="0">
                <a:prstClr val="black">
                  <a:alpha val="40000"/>
                </a:prstClr>
              </a:outerShdw>
            </a:effectLst>
          </p:spPr>
          <p:txBody>
            <a:bodyPr wrap="square" rtlCol="0" anchor="ctr" anchorCtr="0">
              <a:spAutoFit/>
            </a:bodyPr>
            <a:lstStyle/>
            <a:p>
              <a:pPr algn="ctr"/>
              <a:r>
                <a:rPr lang="zh-CN" altLang="en-US" sz="2800" b="1" dirty="0" smtClean="0">
                  <a:solidFill>
                    <a:schemeClr val="accent1"/>
                  </a:solidFill>
                </a:rPr>
                <a:t>党</a:t>
              </a:r>
              <a:endParaRPr lang="zh-CN" altLang="en-US" sz="2800" b="1" dirty="0">
                <a:solidFill>
                  <a:schemeClr val="accent1"/>
                </a:solidFill>
              </a:endParaRPr>
            </a:p>
          </p:txBody>
        </p:sp>
      </p:grpSp>
    </p:spTree>
    <p:extLst>
      <p:ext uri="{BB962C8B-B14F-4D97-AF65-F5344CB8AC3E}">
        <p14:creationId xmlns:p14="http://schemas.microsoft.com/office/powerpoint/2010/main" val="296872300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500"/>
                                            <p:tgtEl>
                                              <p:spTgt spid="117"/>
                                            </p:tgtEl>
                                          </p:cBhvr>
                                        </p:animEffect>
                                        <p:anim calcmode="lin" valueType="num">
                                          <p:cBhvr>
                                            <p:cTn id="8" dur="1500" fill="hold"/>
                                            <p:tgtEl>
                                              <p:spTgt spid="117"/>
                                            </p:tgtEl>
                                            <p:attrNameLst>
                                              <p:attrName>ppt_x</p:attrName>
                                            </p:attrNameLst>
                                          </p:cBhvr>
                                          <p:tavLst>
                                            <p:tav tm="0">
                                              <p:val>
                                                <p:strVal val="#ppt_x"/>
                                              </p:val>
                                            </p:tav>
                                            <p:tav tm="100000">
                                              <p:val>
                                                <p:strVal val="#ppt_x"/>
                                              </p:val>
                                            </p:tav>
                                          </p:tavLst>
                                        </p:anim>
                                        <p:anim calcmode="lin" valueType="num">
                                          <p:cBhvr>
                                            <p:cTn id="9" dur="1500" fill="hold"/>
                                            <p:tgtEl>
                                              <p:spTgt spid="1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500"/>
                                            <p:tgtEl>
                                              <p:spTgt spid="118"/>
                                            </p:tgtEl>
                                          </p:cBhvr>
                                        </p:animEffect>
                                        <p:anim calcmode="lin" valueType="num">
                                          <p:cBhvr>
                                            <p:cTn id="13" dur="1500" fill="hold"/>
                                            <p:tgtEl>
                                              <p:spTgt spid="118"/>
                                            </p:tgtEl>
                                            <p:attrNameLst>
                                              <p:attrName>ppt_x</p:attrName>
                                            </p:attrNameLst>
                                          </p:cBhvr>
                                          <p:tavLst>
                                            <p:tav tm="0">
                                              <p:val>
                                                <p:strVal val="#ppt_x"/>
                                              </p:val>
                                            </p:tav>
                                            <p:tav tm="100000">
                                              <p:val>
                                                <p:strVal val="#ppt_x"/>
                                              </p:val>
                                            </p:tav>
                                          </p:tavLst>
                                        </p:anim>
                                        <p:anim calcmode="lin" valueType="num">
                                          <p:cBhvr>
                                            <p:cTn id="14" dur="1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wipe(left)">
                                          <p:cBhvr>
                                            <p:cTn id="18" dur="2000"/>
                                            <p:tgtEl>
                                              <p:spTgt spid="119"/>
                                            </p:tgtEl>
                                          </p:cBhvr>
                                        </p:animEffect>
                                      </p:childTnLst>
                                    </p:cTn>
                                  </p:par>
                                </p:childTnLst>
                              </p:cTn>
                            </p:par>
                            <p:par>
                              <p:cTn id="19" fill="hold">
                                <p:stCondLst>
                                  <p:cond delay="3500"/>
                                </p:stCondLst>
                                <p:childTnLst>
                                  <p:par>
                                    <p:cTn id="20" presetID="2" presetClass="entr" presetSubtype="2" fill="hold" nodeType="afterEffect" p14:presetBounceEnd="33333">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14:bounceEnd="33333">
                                          <p:cBhvr additive="base">
                                            <p:cTn id="22" dur="1500" fill="hold"/>
                                            <p:tgtEl>
                                              <p:spTgt spid="132"/>
                                            </p:tgtEl>
                                            <p:attrNameLst>
                                              <p:attrName>ppt_x</p:attrName>
                                            </p:attrNameLst>
                                          </p:cBhvr>
                                          <p:tavLst>
                                            <p:tav tm="0">
                                              <p:val>
                                                <p:strVal val="1+#ppt_w/2"/>
                                              </p:val>
                                            </p:tav>
                                            <p:tav tm="100000">
                                              <p:val>
                                                <p:strVal val="#ppt_x"/>
                                              </p:val>
                                            </p:tav>
                                          </p:tavLst>
                                        </p:anim>
                                        <p:anim calcmode="lin" valueType="num" p14:bounceEnd="33333">
                                          <p:cBhvr additive="base">
                                            <p:cTn id="23" dur="1500" fill="hold"/>
                                            <p:tgtEl>
                                              <p:spTgt spid="13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33333">
                                      <p:stCondLst>
                                        <p:cond delay="400"/>
                                      </p:stCondLst>
                                      <p:childTnLst>
                                        <p:set>
                                          <p:cBhvr>
                                            <p:cTn id="25" dur="1" fill="hold">
                                              <p:stCondLst>
                                                <p:cond delay="0"/>
                                              </p:stCondLst>
                                            </p:cTn>
                                            <p:tgtEl>
                                              <p:spTgt spid="126"/>
                                            </p:tgtEl>
                                            <p:attrNameLst>
                                              <p:attrName>style.visibility</p:attrName>
                                            </p:attrNameLst>
                                          </p:cBhvr>
                                          <p:to>
                                            <p:strVal val="visible"/>
                                          </p:to>
                                        </p:set>
                                        <p:anim calcmode="lin" valueType="num" p14:bounceEnd="33333">
                                          <p:cBhvr additive="base">
                                            <p:cTn id="26" dur="1500" fill="hold"/>
                                            <p:tgtEl>
                                              <p:spTgt spid="126"/>
                                            </p:tgtEl>
                                            <p:attrNameLst>
                                              <p:attrName>ppt_x</p:attrName>
                                            </p:attrNameLst>
                                          </p:cBhvr>
                                          <p:tavLst>
                                            <p:tav tm="0">
                                              <p:val>
                                                <p:strVal val="1+#ppt_w/2"/>
                                              </p:val>
                                            </p:tav>
                                            <p:tav tm="100000">
                                              <p:val>
                                                <p:strVal val="#ppt_x"/>
                                              </p:val>
                                            </p:tav>
                                          </p:tavLst>
                                        </p:anim>
                                        <p:anim calcmode="lin" valueType="num" p14:bounceEnd="33333">
                                          <p:cBhvr additive="base">
                                            <p:cTn id="27" dur="1500" fill="hold"/>
                                            <p:tgtEl>
                                              <p:spTgt spid="12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33333">
                                      <p:stCondLst>
                                        <p:cond delay="900"/>
                                      </p:stCondLst>
                                      <p:childTnLst>
                                        <p:set>
                                          <p:cBhvr>
                                            <p:cTn id="29" dur="1" fill="hold">
                                              <p:stCondLst>
                                                <p:cond delay="0"/>
                                              </p:stCondLst>
                                            </p:cTn>
                                            <p:tgtEl>
                                              <p:spTgt spid="120"/>
                                            </p:tgtEl>
                                            <p:attrNameLst>
                                              <p:attrName>style.visibility</p:attrName>
                                            </p:attrNameLst>
                                          </p:cBhvr>
                                          <p:to>
                                            <p:strVal val="visible"/>
                                          </p:to>
                                        </p:set>
                                        <p:anim calcmode="lin" valueType="num" p14:bounceEnd="33333">
                                          <p:cBhvr additive="base">
                                            <p:cTn id="30" dur="1500" fill="hold"/>
                                            <p:tgtEl>
                                              <p:spTgt spid="120"/>
                                            </p:tgtEl>
                                            <p:attrNameLst>
                                              <p:attrName>ppt_x</p:attrName>
                                            </p:attrNameLst>
                                          </p:cBhvr>
                                          <p:tavLst>
                                            <p:tav tm="0">
                                              <p:val>
                                                <p:strVal val="1+#ppt_w/2"/>
                                              </p:val>
                                            </p:tav>
                                            <p:tav tm="100000">
                                              <p:val>
                                                <p:strVal val="#ppt_x"/>
                                              </p:val>
                                            </p:tav>
                                          </p:tavLst>
                                        </p:anim>
                                        <p:anim calcmode="lin" valueType="num" p14:bounceEnd="33333">
                                          <p:cBhvr additive="base">
                                            <p:cTn id="31" dur="1500" fill="hold"/>
                                            <p:tgtEl>
                                              <p:spTgt spid="120"/>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118" grpId="0"/>
          <p:bldP spid="1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500"/>
                                            <p:tgtEl>
                                              <p:spTgt spid="117"/>
                                            </p:tgtEl>
                                          </p:cBhvr>
                                        </p:animEffect>
                                        <p:anim calcmode="lin" valueType="num">
                                          <p:cBhvr>
                                            <p:cTn id="8" dur="1500" fill="hold"/>
                                            <p:tgtEl>
                                              <p:spTgt spid="117"/>
                                            </p:tgtEl>
                                            <p:attrNameLst>
                                              <p:attrName>ppt_x</p:attrName>
                                            </p:attrNameLst>
                                          </p:cBhvr>
                                          <p:tavLst>
                                            <p:tav tm="0">
                                              <p:val>
                                                <p:strVal val="#ppt_x"/>
                                              </p:val>
                                            </p:tav>
                                            <p:tav tm="100000">
                                              <p:val>
                                                <p:strVal val="#ppt_x"/>
                                              </p:val>
                                            </p:tav>
                                          </p:tavLst>
                                        </p:anim>
                                        <p:anim calcmode="lin" valueType="num">
                                          <p:cBhvr>
                                            <p:cTn id="9" dur="1500" fill="hold"/>
                                            <p:tgtEl>
                                              <p:spTgt spid="1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1500"/>
                                            <p:tgtEl>
                                              <p:spTgt spid="118"/>
                                            </p:tgtEl>
                                          </p:cBhvr>
                                        </p:animEffect>
                                        <p:anim calcmode="lin" valueType="num">
                                          <p:cBhvr>
                                            <p:cTn id="13" dur="1500" fill="hold"/>
                                            <p:tgtEl>
                                              <p:spTgt spid="118"/>
                                            </p:tgtEl>
                                            <p:attrNameLst>
                                              <p:attrName>ppt_x</p:attrName>
                                            </p:attrNameLst>
                                          </p:cBhvr>
                                          <p:tavLst>
                                            <p:tav tm="0">
                                              <p:val>
                                                <p:strVal val="#ppt_x"/>
                                              </p:val>
                                            </p:tav>
                                            <p:tav tm="100000">
                                              <p:val>
                                                <p:strVal val="#ppt_x"/>
                                              </p:val>
                                            </p:tav>
                                          </p:tavLst>
                                        </p:anim>
                                        <p:anim calcmode="lin" valueType="num">
                                          <p:cBhvr>
                                            <p:cTn id="14" dur="1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wipe(left)">
                                          <p:cBhvr>
                                            <p:cTn id="18" dur="2000"/>
                                            <p:tgtEl>
                                              <p:spTgt spid="119"/>
                                            </p:tgtEl>
                                          </p:cBhvr>
                                        </p:animEffect>
                                      </p:childTnLst>
                                    </p:cTn>
                                  </p:par>
                                </p:childTnLst>
                              </p:cTn>
                            </p:par>
                            <p:par>
                              <p:cTn id="19" fill="hold">
                                <p:stCondLst>
                                  <p:cond delay="3500"/>
                                </p:stCondLst>
                                <p:childTnLst>
                                  <p:par>
                                    <p:cTn id="20" presetID="2" presetClass="entr" presetSubtype="2" fill="hold" nodeType="afterEffect">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cBhvr additive="base">
                                            <p:cTn id="22" dur="1500" fill="hold"/>
                                            <p:tgtEl>
                                              <p:spTgt spid="132"/>
                                            </p:tgtEl>
                                            <p:attrNameLst>
                                              <p:attrName>ppt_x</p:attrName>
                                            </p:attrNameLst>
                                          </p:cBhvr>
                                          <p:tavLst>
                                            <p:tav tm="0">
                                              <p:val>
                                                <p:strVal val="1+#ppt_w/2"/>
                                              </p:val>
                                            </p:tav>
                                            <p:tav tm="100000">
                                              <p:val>
                                                <p:strVal val="#ppt_x"/>
                                              </p:val>
                                            </p:tav>
                                          </p:tavLst>
                                        </p:anim>
                                        <p:anim calcmode="lin" valueType="num">
                                          <p:cBhvr additive="base">
                                            <p:cTn id="23" dur="1500" fill="hold"/>
                                            <p:tgtEl>
                                              <p:spTgt spid="13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40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1500" fill="hold"/>
                                            <p:tgtEl>
                                              <p:spTgt spid="126"/>
                                            </p:tgtEl>
                                            <p:attrNameLst>
                                              <p:attrName>ppt_x</p:attrName>
                                            </p:attrNameLst>
                                          </p:cBhvr>
                                          <p:tavLst>
                                            <p:tav tm="0">
                                              <p:val>
                                                <p:strVal val="1+#ppt_w/2"/>
                                              </p:val>
                                            </p:tav>
                                            <p:tav tm="100000">
                                              <p:val>
                                                <p:strVal val="#ppt_x"/>
                                              </p:val>
                                            </p:tav>
                                          </p:tavLst>
                                        </p:anim>
                                        <p:anim calcmode="lin" valueType="num">
                                          <p:cBhvr additive="base">
                                            <p:cTn id="27" dur="1500" fill="hold"/>
                                            <p:tgtEl>
                                              <p:spTgt spid="12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900"/>
                                      </p:stCondLst>
                                      <p:childTnLst>
                                        <p:set>
                                          <p:cBhvr>
                                            <p:cTn id="29" dur="1" fill="hold">
                                              <p:stCondLst>
                                                <p:cond delay="0"/>
                                              </p:stCondLst>
                                            </p:cTn>
                                            <p:tgtEl>
                                              <p:spTgt spid="120"/>
                                            </p:tgtEl>
                                            <p:attrNameLst>
                                              <p:attrName>style.visibility</p:attrName>
                                            </p:attrNameLst>
                                          </p:cBhvr>
                                          <p:to>
                                            <p:strVal val="visible"/>
                                          </p:to>
                                        </p:set>
                                        <p:anim calcmode="lin" valueType="num">
                                          <p:cBhvr additive="base">
                                            <p:cTn id="30" dur="1500" fill="hold"/>
                                            <p:tgtEl>
                                              <p:spTgt spid="120"/>
                                            </p:tgtEl>
                                            <p:attrNameLst>
                                              <p:attrName>ppt_x</p:attrName>
                                            </p:attrNameLst>
                                          </p:cBhvr>
                                          <p:tavLst>
                                            <p:tav tm="0">
                                              <p:val>
                                                <p:strVal val="1+#ppt_w/2"/>
                                              </p:val>
                                            </p:tav>
                                            <p:tav tm="100000">
                                              <p:val>
                                                <p:strVal val="#ppt_x"/>
                                              </p:val>
                                            </p:tav>
                                          </p:tavLst>
                                        </p:anim>
                                        <p:anim calcmode="lin" valueType="num">
                                          <p:cBhvr additive="base">
                                            <p:cTn id="31" dur="1500" fill="hold"/>
                                            <p:tgtEl>
                                              <p:spTgt spid="120"/>
                                            </p:tgtEl>
                                            <p:attrNameLst>
                                              <p:attrName>ppt_y</p:attrName>
                                            </p:attrNameLst>
                                          </p:cBhvr>
                                          <p:tavLst>
                                            <p:tav tm="0">
                                              <p:val>
                                                <p:strVal val="#ppt_y"/>
                                              </p:val>
                                            </p:tav>
                                            <p:tav tm="100000">
                                              <p:val>
                                                <p:strVal val="#ppt_y"/>
                                              </p:val>
                                            </p:tav>
                                          </p:tavLst>
                                        </p:anim>
                                      </p:childTnLst>
                                    </p:cTn>
                                  </p:par>
                                </p:childTnLst>
                              </p:cTn>
                            </p:par>
                            <p:par>
                              <p:cTn id="32" fill="hold">
                                <p:stCondLst>
                                  <p:cond delay="5900"/>
                                </p:stCondLst>
                                <p:childTnLst>
                                  <p:par>
                                    <p:cTn id="33" presetID="53" presetClass="entr" presetSubtype="16"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p:cTn id="35" dur="1500" fill="hold"/>
                                            <p:tgtEl>
                                              <p:spTgt spid="95"/>
                                            </p:tgtEl>
                                            <p:attrNameLst>
                                              <p:attrName>ppt_w</p:attrName>
                                            </p:attrNameLst>
                                          </p:cBhvr>
                                          <p:tavLst>
                                            <p:tav tm="0">
                                              <p:val>
                                                <p:fltVal val="0"/>
                                              </p:val>
                                            </p:tav>
                                            <p:tav tm="100000">
                                              <p:val>
                                                <p:strVal val="#ppt_w"/>
                                              </p:val>
                                            </p:tav>
                                          </p:tavLst>
                                        </p:anim>
                                        <p:anim calcmode="lin" valueType="num">
                                          <p:cBhvr>
                                            <p:cTn id="36" dur="1500" fill="hold"/>
                                            <p:tgtEl>
                                              <p:spTgt spid="95"/>
                                            </p:tgtEl>
                                            <p:attrNameLst>
                                              <p:attrName>ppt_h</p:attrName>
                                            </p:attrNameLst>
                                          </p:cBhvr>
                                          <p:tavLst>
                                            <p:tav tm="0">
                                              <p:val>
                                                <p:fltVal val="0"/>
                                              </p:val>
                                            </p:tav>
                                            <p:tav tm="100000">
                                              <p:val>
                                                <p:strVal val="#ppt_h"/>
                                              </p:val>
                                            </p:tav>
                                          </p:tavLst>
                                        </p:anim>
                                        <p:animEffect transition="in" filter="fade">
                                          <p:cBhvr>
                                            <p:cTn id="37" dur="1500"/>
                                            <p:tgtEl>
                                              <p:spTgt spid="95"/>
                                            </p:tgtEl>
                                          </p:cBhvr>
                                        </p:animEffect>
                                      </p:childTnLst>
                                    </p:cTn>
                                  </p:par>
                                </p:childTnLst>
                              </p:cTn>
                            </p:par>
                            <p:par>
                              <p:cTn id="38" fill="hold">
                                <p:stCondLst>
                                  <p:cond delay="74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500"/>
                                            <p:tgtEl>
                                              <p:spTgt spid="36"/>
                                            </p:tgtEl>
                                          </p:cBhvr>
                                        </p:animEffect>
                                      </p:childTnLst>
                                    </p:cTn>
                                  </p:par>
                                </p:childTnLst>
                              </p:cTn>
                            </p:par>
                            <p:par>
                              <p:cTn id="42" fill="hold">
                                <p:stCondLst>
                                  <p:cond delay="8900"/>
                                </p:stCondLst>
                                <p:childTnLst>
                                  <p:par>
                                    <p:cTn id="43" presetID="14"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1500"/>
                                            <p:tgtEl>
                                              <p:spTgt spid="35"/>
                                            </p:tgtEl>
                                          </p:cBhvr>
                                        </p:animEffect>
                                      </p:childTnLst>
                                    </p:cTn>
                                  </p:par>
                                </p:childTnLst>
                              </p:cTn>
                            </p:par>
                            <p:par>
                              <p:cTn id="46" fill="hold">
                                <p:stCondLst>
                                  <p:cond delay="10400"/>
                                </p:stCondLst>
                                <p:childTnLst>
                                  <p:par>
                                    <p:cTn id="47" presetID="42"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750"/>
                                            <p:tgtEl>
                                              <p:spTgt spid="37"/>
                                            </p:tgtEl>
                                          </p:cBhvr>
                                        </p:animEffect>
                                        <p:anim calcmode="lin" valueType="num">
                                          <p:cBhvr>
                                            <p:cTn id="50" dur="1750" fill="hold"/>
                                            <p:tgtEl>
                                              <p:spTgt spid="37"/>
                                            </p:tgtEl>
                                            <p:attrNameLst>
                                              <p:attrName>ppt_x</p:attrName>
                                            </p:attrNameLst>
                                          </p:cBhvr>
                                          <p:tavLst>
                                            <p:tav tm="0">
                                              <p:val>
                                                <p:strVal val="#ppt_x"/>
                                              </p:val>
                                            </p:tav>
                                            <p:tav tm="100000">
                                              <p:val>
                                                <p:strVal val="#ppt_x"/>
                                              </p:val>
                                            </p:tav>
                                          </p:tavLst>
                                        </p:anim>
                                        <p:anim calcmode="lin" valueType="num">
                                          <p:cBhvr>
                                            <p:cTn id="51" dur="1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35" grpId="0"/>
          <p:bldP spid="36" grpId="0" animBg="1"/>
          <p:bldP spid="37" grpId="0"/>
          <p:bldP spid="118" grpId="0"/>
          <p:bldP spid="119"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4" descr="G:\2016我图\两会\ooopic_10194892_b0c64675b11c678cafbc\005.png"/>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966" y="684440"/>
            <a:ext cx="9329358" cy="44280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67" name="Picture 2" descr="G:\2016我图\两会\ooopic_10194892_b0c64675b11c678cafbc\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53" y="4114978"/>
            <a:ext cx="9254653" cy="102852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3276113" y="3498562"/>
            <a:ext cx="2591775" cy="369332"/>
          </a:xfrm>
          <a:prstGeom prst="rect">
            <a:avLst/>
          </a:prstGeom>
          <a:noFill/>
          <a:effectLst/>
        </p:spPr>
        <p:txBody>
          <a:bodyPr wrap="square" rtlCol="0">
            <a:spAutoFit/>
          </a:bodyPr>
          <a:lstStyle/>
          <a:p>
            <a:pPr algn="ctr"/>
            <a:r>
              <a:rPr lang="en-US" altLang="zh-CN" dirty="0" smtClean="0">
                <a:latin typeface="Impact" panose="020B0806030902050204" pitchFamily="34" charset="0"/>
                <a:ea typeface="微软雅黑" panose="020B0503020204020204" pitchFamily="34" charset="-122"/>
              </a:rPr>
              <a:t>2016</a:t>
            </a:r>
            <a:r>
              <a:rPr lang="zh-CN" altLang="en-US" b="1" dirty="0" smtClean="0">
                <a:latin typeface="微软雅黑" panose="020B0503020204020204" pitchFamily="34" charset="-122"/>
                <a:ea typeface="微软雅黑" panose="020B0503020204020204" pitchFamily="34" charset="-122"/>
              </a:rPr>
              <a:t>年</a:t>
            </a:r>
            <a:r>
              <a:rPr lang="en-US" altLang="zh-CN" dirty="0" smtClean="0">
                <a:latin typeface="Impact" panose="020B0806030902050204" pitchFamily="34" charset="0"/>
                <a:ea typeface="微软雅黑" panose="020B0503020204020204" pitchFamily="34" charset="-122"/>
              </a:rPr>
              <a:t>3</a:t>
            </a:r>
            <a:r>
              <a:rPr lang="zh-CN" altLang="en-US" dirty="0" smtClean="0">
                <a:latin typeface="Impact" panose="020B0806030902050204" pitchFamily="34" charset="0"/>
                <a:ea typeface="微软雅黑" panose="020B0503020204020204" pitchFamily="34" charset="-122"/>
              </a:rPr>
              <a:t>日</a:t>
            </a:r>
            <a:r>
              <a:rPr lang="en-US" altLang="zh-CN" dirty="0" smtClean="0">
                <a:latin typeface="Impact" panose="020B0806030902050204" pitchFamily="34" charset="0"/>
                <a:ea typeface="微软雅黑" panose="020B0503020204020204" pitchFamily="34" charset="-122"/>
              </a:rPr>
              <a:t>5</a:t>
            </a:r>
            <a:r>
              <a:rPr lang="zh-CN" altLang="en-US" dirty="0" smtClean="0">
                <a:latin typeface="Impact" panose="020B0806030902050204" pitchFamily="34" charset="0"/>
                <a:ea typeface="微软雅黑" panose="020B0503020204020204" pitchFamily="34" charset="-122"/>
              </a:rPr>
              <a:t>日</a:t>
            </a:r>
            <a:endParaRPr lang="en-US" altLang="zh-CN" b="1" dirty="0" smtClean="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061162" y="2306365"/>
            <a:ext cx="754526" cy="769441"/>
            <a:chOff x="863284" y="2543791"/>
            <a:chExt cx="754526" cy="769441"/>
          </a:xfrm>
          <a:effectLst>
            <a:outerShdw blurRad="50800" dist="38100" dir="2700000" algn="tl" rotWithShape="0">
              <a:prstClr val="black">
                <a:alpha val="40000"/>
              </a:prstClr>
            </a:outerShdw>
          </a:effectLst>
        </p:grpSpPr>
        <p:grpSp>
          <p:nvGrpSpPr>
            <p:cNvPr id="14" name="组合 13"/>
            <p:cNvGrpSpPr/>
            <p:nvPr/>
          </p:nvGrpSpPr>
          <p:grpSpPr>
            <a:xfrm>
              <a:off x="863284" y="2551248"/>
              <a:ext cx="754526" cy="754526"/>
              <a:chOff x="2180022" y="2446667"/>
              <a:chExt cx="1008000" cy="1008000"/>
            </a:xfrm>
          </p:grpSpPr>
          <p:sp>
            <p:nvSpPr>
              <p:cNvPr id="16" name="矩形 15"/>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17" name="直接连接符 16"/>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883730" y="2543791"/>
              <a:ext cx="713634"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感</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2914593" y="2306365"/>
            <a:ext cx="754526" cy="769441"/>
            <a:chOff x="1809637" y="2543791"/>
            <a:chExt cx="754526" cy="769441"/>
          </a:xfrm>
          <a:effectLst>
            <a:outerShdw blurRad="50800" dist="38100" dir="2700000" algn="tl" rotWithShape="0">
              <a:prstClr val="black">
                <a:alpha val="40000"/>
              </a:prstClr>
            </a:outerShdw>
          </a:effectLst>
        </p:grpSpPr>
        <p:grpSp>
          <p:nvGrpSpPr>
            <p:cNvPr id="20" name="组合 19"/>
            <p:cNvGrpSpPr/>
            <p:nvPr/>
          </p:nvGrpSpPr>
          <p:grpSpPr>
            <a:xfrm>
              <a:off x="1809637" y="2551248"/>
              <a:ext cx="754526" cy="754526"/>
              <a:chOff x="2180022" y="2446667"/>
              <a:chExt cx="1008000" cy="1008000"/>
            </a:xfrm>
          </p:grpSpPr>
          <p:sp>
            <p:nvSpPr>
              <p:cNvPr id="22" name="矩形 21"/>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23" name="直接连接符 22"/>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1"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谢</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768023" y="2306365"/>
            <a:ext cx="754526" cy="769441"/>
            <a:chOff x="1809637" y="2543791"/>
            <a:chExt cx="754526" cy="769441"/>
          </a:xfrm>
          <a:effectLst>
            <a:outerShdw blurRad="50800" dist="38100" dir="2700000" algn="tl" rotWithShape="0">
              <a:prstClr val="black">
                <a:alpha val="40000"/>
              </a:prstClr>
            </a:outerShdw>
          </a:effectLst>
        </p:grpSpPr>
        <p:grpSp>
          <p:nvGrpSpPr>
            <p:cNvPr id="40" name="组合 39"/>
            <p:cNvGrpSpPr/>
            <p:nvPr/>
          </p:nvGrpSpPr>
          <p:grpSpPr>
            <a:xfrm>
              <a:off x="1809637" y="2551248"/>
              <a:ext cx="754526" cy="754526"/>
              <a:chOff x="2180022" y="2446667"/>
              <a:chExt cx="1008000" cy="1008000"/>
            </a:xfrm>
          </p:grpSpPr>
          <p:sp>
            <p:nvSpPr>
              <p:cNvPr id="42" name="矩形 41"/>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43" name="直接连接符 42"/>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1"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您</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621453" y="2306365"/>
            <a:ext cx="754526" cy="769441"/>
            <a:chOff x="1809637" y="2543791"/>
            <a:chExt cx="754526" cy="769441"/>
          </a:xfrm>
          <a:effectLst>
            <a:outerShdw blurRad="50800" dist="38100" dir="2700000" algn="tl" rotWithShape="0">
              <a:prstClr val="black">
                <a:alpha val="40000"/>
              </a:prstClr>
            </a:outerShdw>
          </a:effectLst>
        </p:grpSpPr>
        <p:grpSp>
          <p:nvGrpSpPr>
            <p:cNvPr id="46" name="组合 45"/>
            <p:cNvGrpSpPr/>
            <p:nvPr/>
          </p:nvGrpSpPr>
          <p:grpSpPr>
            <a:xfrm>
              <a:off x="1809637" y="2551248"/>
              <a:ext cx="754526" cy="754526"/>
              <a:chOff x="2180022" y="2446667"/>
              <a:chExt cx="1008000" cy="1008000"/>
            </a:xfrm>
          </p:grpSpPr>
          <p:sp>
            <p:nvSpPr>
              <p:cNvPr id="48" name="矩形 47"/>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49" name="直接连接符 48"/>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7"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的</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5474883" y="2306365"/>
            <a:ext cx="754526" cy="769441"/>
            <a:chOff x="1809637" y="2543791"/>
            <a:chExt cx="754526" cy="769441"/>
          </a:xfrm>
          <a:effectLst>
            <a:outerShdw blurRad="50800" dist="38100" dir="2700000" algn="tl" rotWithShape="0">
              <a:prstClr val="black">
                <a:alpha val="40000"/>
              </a:prstClr>
            </a:outerShdw>
          </a:effectLst>
        </p:grpSpPr>
        <p:grpSp>
          <p:nvGrpSpPr>
            <p:cNvPr id="53" name="组合 52"/>
            <p:cNvGrpSpPr/>
            <p:nvPr/>
          </p:nvGrpSpPr>
          <p:grpSpPr>
            <a:xfrm>
              <a:off x="1809637" y="2551248"/>
              <a:ext cx="754526" cy="754526"/>
              <a:chOff x="2180022" y="2446667"/>
              <a:chExt cx="1008000" cy="1008000"/>
            </a:xfrm>
          </p:grpSpPr>
          <p:sp>
            <p:nvSpPr>
              <p:cNvPr id="55" name="矩形 54"/>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56" name="直接连接符 55"/>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4"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聆</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328313" y="2306365"/>
            <a:ext cx="754526" cy="769441"/>
            <a:chOff x="1809637" y="2543791"/>
            <a:chExt cx="754526" cy="769441"/>
          </a:xfrm>
          <a:effectLst>
            <a:outerShdw blurRad="50800" dist="38100" dir="2700000" algn="tl" rotWithShape="0">
              <a:prstClr val="black">
                <a:alpha val="40000"/>
              </a:prstClr>
            </a:outerShdw>
          </a:effectLst>
        </p:grpSpPr>
        <p:grpSp>
          <p:nvGrpSpPr>
            <p:cNvPr id="59" name="组合 58"/>
            <p:cNvGrpSpPr/>
            <p:nvPr/>
          </p:nvGrpSpPr>
          <p:grpSpPr>
            <a:xfrm>
              <a:off x="1809637" y="2551248"/>
              <a:ext cx="754526" cy="754526"/>
              <a:chOff x="2180022" y="2446667"/>
              <a:chExt cx="1008000" cy="1008000"/>
            </a:xfrm>
          </p:grpSpPr>
          <p:sp>
            <p:nvSpPr>
              <p:cNvPr id="61" name="矩形 60"/>
              <p:cNvSpPr/>
              <p:nvPr/>
            </p:nvSpPr>
            <p:spPr>
              <a:xfrm>
                <a:off x="2180022" y="2446667"/>
                <a:ext cx="1008000" cy="1008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accent1"/>
                  </a:solidFill>
                </a:endParaRPr>
              </a:p>
            </p:txBody>
          </p:sp>
          <p:cxnSp>
            <p:nvCxnSpPr>
              <p:cNvPr id="62" name="直接连接符 61"/>
              <p:cNvCxnSpPr/>
              <p:nvPr/>
            </p:nvCxnSpPr>
            <p:spPr>
              <a:xfrm>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5400000">
                <a:off x="2180022" y="2950667"/>
                <a:ext cx="100800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60" name="TextBox 14"/>
            <p:cNvSpPr txBox="1"/>
            <p:nvPr/>
          </p:nvSpPr>
          <p:spPr>
            <a:xfrm>
              <a:off x="1830082" y="2543791"/>
              <a:ext cx="713636" cy="769441"/>
            </a:xfrm>
            <a:prstGeom prst="rect">
              <a:avLst/>
            </a:prstGeom>
            <a:noFill/>
          </p:spPr>
          <p:txBody>
            <a:bodyPr wrap="square" rtlCol="0">
              <a:spAutoFit/>
            </a:bodyPr>
            <a:lstStyle/>
            <a:p>
              <a:pPr algn="ctr"/>
              <a:r>
                <a:rPr lang="zh-CN" altLang="en-US" sz="4400" b="1" dirty="0" smtClean="0">
                  <a:solidFill>
                    <a:schemeClr val="accent1"/>
                  </a:solidFill>
                  <a:latin typeface="微软雅黑" panose="020B0503020204020204" pitchFamily="34" charset="-122"/>
                  <a:ea typeface="微软雅黑" panose="020B0503020204020204" pitchFamily="34" charset="-122"/>
                </a:rPr>
                <a:t>听</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grpSp>
      <p:pic>
        <p:nvPicPr>
          <p:cNvPr id="66" name="Picture 6" descr="G:\2016我图\两会\ooopic_10194892_b0c64675b11c678cafbc\00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789392" cy="171893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xb\Desktop\53bf653e36a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9962" y="776080"/>
            <a:ext cx="1419870" cy="1258908"/>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p:cNvSpPr txBox="1"/>
          <p:nvPr/>
        </p:nvSpPr>
        <p:spPr>
          <a:xfrm>
            <a:off x="6948264" y="13692"/>
            <a:ext cx="2077285"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2400" dirty="0" smtClean="0"/>
              <a:t>学</a:t>
            </a:r>
            <a:r>
              <a:rPr lang="zh-CN" altLang="en-US" sz="6600" dirty="0" smtClean="0">
                <a:solidFill>
                  <a:schemeClr val="accent1"/>
                </a:solidFill>
                <a:latin typeface="华文行楷" panose="02010800040101010101" pitchFamily="2" charset="-122"/>
                <a:ea typeface="华文行楷" panose="02010800040101010101" pitchFamily="2" charset="-122"/>
              </a:rPr>
              <a:t>习</a:t>
            </a:r>
            <a:r>
              <a:rPr lang="zh-CN" altLang="en-US" sz="2400" dirty="0" smtClean="0"/>
              <a:t>路上</a:t>
            </a:r>
            <a:endParaRPr lang="zh-CN" altLang="en-US" sz="2400" dirty="0"/>
          </a:p>
        </p:txBody>
      </p:sp>
    </p:spTree>
    <p:extLst>
      <p:ext uri="{BB962C8B-B14F-4D97-AF65-F5344CB8AC3E}">
        <p14:creationId xmlns:p14="http://schemas.microsoft.com/office/powerpoint/2010/main" val="3545747170"/>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1500"/>
                                        <p:tgtEl>
                                          <p:spTgt spid="69"/>
                                        </p:tgtEl>
                                      </p:cBhvr>
                                    </p:animEffect>
                                  </p:childTnLst>
                                </p:cTn>
                              </p:par>
                              <p:par>
                                <p:cTn id="8" presetID="42"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9000"/>
                                        <p:tgtEl>
                                          <p:spTgt spid="65"/>
                                        </p:tgtEl>
                                      </p:cBhvr>
                                    </p:animEffect>
                                    <p:anim calcmode="lin" valueType="num">
                                      <p:cBhvr>
                                        <p:cTn id="11" dur="9000" fill="hold"/>
                                        <p:tgtEl>
                                          <p:spTgt spid="65"/>
                                        </p:tgtEl>
                                        <p:attrNameLst>
                                          <p:attrName>ppt_x</p:attrName>
                                        </p:attrNameLst>
                                      </p:cBhvr>
                                      <p:tavLst>
                                        <p:tav tm="0">
                                          <p:val>
                                            <p:strVal val="#ppt_x"/>
                                          </p:val>
                                        </p:tav>
                                        <p:tav tm="100000">
                                          <p:val>
                                            <p:strVal val="#ppt_x"/>
                                          </p:val>
                                        </p:tav>
                                      </p:tavLst>
                                    </p:anim>
                                    <p:anim calcmode="lin" valueType="num">
                                      <p:cBhvr>
                                        <p:cTn id="12" dur="9000" fill="hold"/>
                                        <p:tgtEl>
                                          <p:spTgt spid="6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4000"/>
                                        <p:tgtEl>
                                          <p:spTgt spid="11"/>
                                        </p:tgtEl>
                                      </p:cBhvr>
                                    </p:animEffect>
                                    <p:anim calcmode="lin" valueType="num">
                                      <p:cBhvr>
                                        <p:cTn id="16" dur="4000" fill="hold"/>
                                        <p:tgtEl>
                                          <p:spTgt spid="11"/>
                                        </p:tgtEl>
                                        <p:attrNameLst>
                                          <p:attrName>ppt_x</p:attrName>
                                        </p:attrNameLst>
                                      </p:cBhvr>
                                      <p:tavLst>
                                        <p:tav tm="0">
                                          <p:val>
                                            <p:strVal val="#ppt_x"/>
                                          </p:val>
                                        </p:tav>
                                        <p:tav tm="100000">
                                          <p:val>
                                            <p:strVal val="#ppt_x"/>
                                          </p:val>
                                        </p:tav>
                                      </p:tavLst>
                                    </p:anim>
                                    <p:anim calcmode="lin" valueType="num">
                                      <p:cBhvr>
                                        <p:cTn id="17" dur="4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4000"/>
                                        <p:tgtEl>
                                          <p:spTgt spid="19"/>
                                        </p:tgtEl>
                                      </p:cBhvr>
                                    </p:animEffect>
                                    <p:anim calcmode="lin" valueType="num">
                                      <p:cBhvr>
                                        <p:cTn id="21" dur="4000" fill="hold"/>
                                        <p:tgtEl>
                                          <p:spTgt spid="19"/>
                                        </p:tgtEl>
                                        <p:attrNameLst>
                                          <p:attrName>ppt_x</p:attrName>
                                        </p:attrNameLst>
                                      </p:cBhvr>
                                      <p:tavLst>
                                        <p:tav tm="0">
                                          <p:val>
                                            <p:strVal val="#ppt_x"/>
                                          </p:val>
                                        </p:tav>
                                        <p:tav tm="100000">
                                          <p:val>
                                            <p:strVal val="#ppt_x"/>
                                          </p:val>
                                        </p:tav>
                                      </p:tavLst>
                                    </p:anim>
                                    <p:anim calcmode="lin" valueType="num">
                                      <p:cBhvr>
                                        <p:cTn id="22" dur="4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4000"/>
                                        <p:tgtEl>
                                          <p:spTgt spid="39"/>
                                        </p:tgtEl>
                                      </p:cBhvr>
                                    </p:animEffect>
                                    <p:anim calcmode="lin" valueType="num">
                                      <p:cBhvr>
                                        <p:cTn id="26" dur="4000" fill="hold"/>
                                        <p:tgtEl>
                                          <p:spTgt spid="39"/>
                                        </p:tgtEl>
                                        <p:attrNameLst>
                                          <p:attrName>ppt_x</p:attrName>
                                        </p:attrNameLst>
                                      </p:cBhvr>
                                      <p:tavLst>
                                        <p:tav tm="0">
                                          <p:val>
                                            <p:strVal val="#ppt_x"/>
                                          </p:val>
                                        </p:tav>
                                        <p:tav tm="100000">
                                          <p:val>
                                            <p:strVal val="#ppt_x"/>
                                          </p:val>
                                        </p:tav>
                                      </p:tavLst>
                                    </p:anim>
                                    <p:anim calcmode="lin" valueType="num">
                                      <p:cBhvr>
                                        <p:cTn id="27" dur="4000" fill="hold"/>
                                        <p:tgtEl>
                                          <p:spTgt spid="3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4000"/>
                                        <p:tgtEl>
                                          <p:spTgt spid="45"/>
                                        </p:tgtEl>
                                      </p:cBhvr>
                                    </p:animEffect>
                                    <p:anim calcmode="lin" valueType="num">
                                      <p:cBhvr>
                                        <p:cTn id="31" dur="4000" fill="hold"/>
                                        <p:tgtEl>
                                          <p:spTgt spid="45"/>
                                        </p:tgtEl>
                                        <p:attrNameLst>
                                          <p:attrName>ppt_x</p:attrName>
                                        </p:attrNameLst>
                                      </p:cBhvr>
                                      <p:tavLst>
                                        <p:tav tm="0">
                                          <p:val>
                                            <p:strVal val="#ppt_x"/>
                                          </p:val>
                                        </p:tav>
                                        <p:tav tm="100000">
                                          <p:val>
                                            <p:strVal val="#ppt_x"/>
                                          </p:val>
                                        </p:tav>
                                      </p:tavLst>
                                    </p:anim>
                                    <p:anim calcmode="lin" valueType="num">
                                      <p:cBhvr>
                                        <p:cTn id="32" dur="4000" fill="hold"/>
                                        <p:tgtEl>
                                          <p:spTgt spid="4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4000"/>
                                        <p:tgtEl>
                                          <p:spTgt spid="51"/>
                                        </p:tgtEl>
                                      </p:cBhvr>
                                    </p:animEffect>
                                    <p:anim calcmode="lin" valueType="num">
                                      <p:cBhvr>
                                        <p:cTn id="36" dur="4000" fill="hold"/>
                                        <p:tgtEl>
                                          <p:spTgt spid="51"/>
                                        </p:tgtEl>
                                        <p:attrNameLst>
                                          <p:attrName>ppt_x</p:attrName>
                                        </p:attrNameLst>
                                      </p:cBhvr>
                                      <p:tavLst>
                                        <p:tav tm="0">
                                          <p:val>
                                            <p:strVal val="#ppt_x"/>
                                          </p:val>
                                        </p:tav>
                                        <p:tav tm="100000">
                                          <p:val>
                                            <p:strVal val="#ppt_x"/>
                                          </p:val>
                                        </p:tav>
                                      </p:tavLst>
                                    </p:anim>
                                    <p:anim calcmode="lin" valueType="num">
                                      <p:cBhvr>
                                        <p:cTn id="37" dur="4000" fill="hold"/>
                                        <p:tgtEl>
                                          <p:spTgt spid="5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4000"/>
                                        <p:tgtEl>
                                          <p:spTgt spid="58"/>
                                        </p:tgtEl>
                                      </p:cBhvr>
                                    </p:animEffect>
                                    <p:anim calcmode="lin" valueType="num">
                                      <p:cBhvr>
                                        <p:cTn id="41" dur="4000" fill="hold"/>
                                        <p:tgtEl>
                                          <p:spTgt spid="58"/>
                                        </p:tgtEl>
                                        <p:attrNameLst>
                                          <p:attrName>ppt_x</p:attrName>
                                        </p:attrNameLst>
                                      </p:cBhvr>
                                      <p:tavLst>
                                        <p:tav tm="0">
                                          <p:val>
                                            <p:strVal val="#ppt_x"/>
                                          </p:val>
                                        </p:tav>
                                        <p:tav tm="100000">
                                          <p:val>
                                            <p:strVal val="#ppt_x"/>
                                          </p:val>
                                        </p:tav>
                                      </p:tavLst>
                                    </p:anim>
                                    <p:anim calcmode="lin" valueType="num">
                                      <p:cBhvr>
                                        <p:cTn id="42" dur="4000" fill="hold"/>
                                        <p:tgtEl>
                                          <p:spTgt spid="58"/>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40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326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006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en-US" altLang="zh-CN" dirty="0" smtClean="0"/>
              <a:t>01</a:t>
            </a:r>
            <a:endParaRPr lang="zh-CN" altLang="en-US" dirty="0"/>
          </a:p>
        </p:txBody>
      </p:sp>
      <p:sp>
        <p:nvSpPr>
          <p:cNvPr id="5" name="文本占位符 4"/>
          <p:cNvSpPr>
            <a:spLocks noGrp="1"/>
          </p:cNvSpPr>
          <p:nvPr>
            <p:ph type="body" sz="quarter" idx="11"/>
          </p:nvPr>
        </p:nvSpPr>
        <p:spPr/>
        <p:txBody>
          <a:bodyPr/>
          <a:lstStyle/>
          <a:p>
            <a:r>
              <a:rPr lang="en-US" altLang="zh-CN" dirty="0" smtClean="0"/>
              <a:t>“</a:t>
            </a:r>
            <a:r>
              <a:rPr lang="zh-CN" altLang="en-US" dirty="0" smtClean="0"/>
              <a:t>两学一做</a:t>
            </a:r>
            <a:r>
              <a:rPr lang="en-US" altLang="zh-CN" dirty="0" smtClean="0"/>
              <a:t>”</a:t>
            </a:r>
            <a:r>
              <a:rPr lang="zh-CN" altLang="en-US" dirty="0" smtClean="0"/>
              <a:t>的背景介绍</a:t>
            </a:r>
            <a:endParaRPr lang="zh-CN" altLang="en-US" dirty="0"/>
          </a:p>
        </p:txBody>
      </p:sp>
    </p:spTree>
    <p:extLst>
      <p:ext uri="{BB962C8B-B14F-4D97-AF65-F5344CB8AC3E}">
        <p14:creationId xmlns:p14="http://schemas.microsoft.com/office/powerpoint/2010/main" val="24125782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436096" y="1505639"/>
            <a:ext cx="792000" cy="7920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latin typeface="Impact" panose="020B0806030902050204" pitchFamily="34" charset="0"/>
              </a:rPr>
              <a:t>2016</a:t>
            </a:r>
            <a:endParaRPr lang="en-US" altLang="zh-CN" dirty="0" smtClean="0">
              <a:latin typeface="Impact" panose="020B0806030902050204" pitchFamily="34" charset="0"/>
            </a:endParaRPr>
          </a:p>
          <a:p>
            <a:pPr algn="ctr"/>
            <a:r>
              <a:rPr lang="en-US" altLang="zh-CN" sz="1200" b="1" dirty="0" smtClean="0"/>
              <a:t>1</a:t>
            </a:r>
            <a:r>
              <a:rPr lang="zh-CN" altLang="en-US" sz="1200" b="1" dirty="0" smtClean="0"/>
              <a:t>月</a:t>
            </a:r>
            <a:r>
              <a:rPr lang="en-US" altLang="zh-CN" sz="1200" b="1" dirty="0" smtClean="0"/>
              <a:t>15</a:t>
            </a:r>
            <a:r>
              <a:rPr lang="zh-CN" altLang="en-US" sz="1200" b="1" dirty="0" smtClean="0"/>
              <a:t>日</a:t>
            </a:r>
            <a:endParaRPr lang="zh-CN" altLang="en-US" sz="1200" b="1" dirty="0"/>
          </a:p>
        </p:txBody>
      </p:sp>
      <p:grpSp>
        <p:nvGrpSpPr>
          <p:cNvPr id="34" name="组合 33"/>
          <p:cNvGrpSpPr/>
          <p:nvPr/>
        </p:nvGrpSpPr>
        <p:grpSpPr>
          <a:xfrm>
            <a:off x="3187678" y="2224414"/>
            <a:ext cx="1069897" cy="707886"/>
            <a:chOff x="7769572" y="2053367"/>
            <a:chExt cx="1069897" cy="707886"/>
          </a:xfrm>
        </p:grpSpPr>
        <p:sp>
          <p:nvSpPr>
            <p:cNvPr id="35" name="圆角矩形 34"/>
            <p:cNvSpPr/>
            <p:nvPr/>
          </p:nvSpPr>
          <p:spPr>
            <a:xfrm>
              <a:off x="7933352" y="2056750"/>
              <a:ext cx="742336" cy="701121"/>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20000"/>
                    <a:lumOff val="80000"/>
                  </a:schemeClr>
                </a:solidFill>
              </a:endParaRPr>
            </a:p>
          </p:txBody>
        </p:sp>
        <p:sp>
          <p:nvSpPr>
            <p:cNvPr id="36" name="TextBox 35"/>
            <p:cNvSpPr txBox="1"/>
            <p:nvPr/>
          </p:nvSpPr>
          <p:spPr>
            <a:xfrm>
              <a:off x="7769572" y="2053367"/>
              <a:ext cx="1069897" cy="707886"/>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zh-CN" altLang="en-US" sz="2000" b="1" dirty="0" smtClean="0">
                  <a:solidFill>
                    <a:schemeClr val="accent2">
                      <a:lumMod val="20000"/>
                      <a:lumOff val="80000"/>
                    </a:schemeClr>
                  </a:solidFill>
                  <a:effectLst>
                    <a:innerShdw blurRad="114300">
                      <a:prstClr val="black"/>
                    </a:innerShdw>
                  </a:effectLst>
                  <a:latin typeface="+mj-ea"/>
                  <a:ea typeface="+mj-ea"/>
                </a:rPr>
                <a:t>从 严</a:t>
              </a:r>
              <a:endParaRPr lang="en-US" altLang="zh-CN" sz="2000" b="1" dirty="0" smtClean="0">
                <a:solidFill>
                  <a:schemeClr val="accent2">
                    <a:lumMod val="20000"/>
                    <a:lumOff val="80000"/>
                  </a:schemeClr>
                </a:solidFill>
                <a:effectLst>
                  <a:innerShdw blurRad="114300">
                    <a:prstClr val="black"/>
                  </a:innerShdw>
                </a:effectLst>
                <a:latin typeface="+mj-ea"/>
                <a:ea typeface="+mj-ea"/>
              </a:endParaRPr>
            </a:p>
            <a:p>
              <a:pPr algn="ctr"/>
              <a:r>
                <a:rPr lang="zh-CN" altLang="en-US" sz="2000" b="1" dirty="0" smtClean="0">
                  <a:solidFill>
                    <a:schemeClr val="accent2">
                      <a:lumMod val="20000"/>
                      <a:lumOff val="80000"/>
                    </a:schemeClr>
                  </a:solidFill>
                  <a:effectLst>
                    <a:innerShdw blurRad="114300">
                      <a:prstClr val="black"/>
                    </a:innerShdw>
                  </a:effectLst>
                  <a:latin typeface="+mj-ea"/>
                  <a:ea typeface="+mj-ea"/>
                </a:rPr>
                <a:t>治 党</a:t>
              </a:r>
              <a:endParaRPr lang="zh-CN" altLang="en-US" sz="2000" b="1" dirty="0">
                <a:solidFill>
                  <a:schemeClr val="accent2">
                    <a:lumMod val="20000"/>
                    <a:lumOff val="80000"/>
                  </a:schemeClr>
                </a:solidFill>
                <a:effectLst>
                  <a:innerShdw blurRad="114300">
                    <a:prstClr val="black"/>
                  </a:innerShdw>
                </a:effectLst>
                <a:latin typeface="+mj-ea"/>
                <a:ea typeface="+mj-ea"/>
              </a:endParaRPr>
            </a:p>
          </p:txBody>
        </p:sp>
      </p:grpSp>
      <p:sp>
        <p:nvSpPr>
          <p:cNvPr id="37" name="矩形 36"/>
          <p:cNvSpPr/>
          <p:nvPr/>
        </p:nvSpPr>
        <p:spPr>
          <a:xfrm>
            <a:off x="3151678" y="2207719"/>
            <a:ext cx="36000" cy="761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765273" y="3067826"/>
            <a:ext cx="3492302" cy="717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379885" y="2032356"/>
            <a:ext cx="2807793" cy="932378"/>
            <a:chOff x="323528" y="1868170"/>
            <a:chExt cx="2807793" cy="932378"/>
          </a:xfrm>
        </p:grpSpPr>
        <p:sp>
          <p:nvSpPr>
            <p:cNvPr id="40" name="TextBox 39"/>
            <p:cNvSpPr txBox="1"/>
            <p:nvPr/>
          </p:nvSpPr>
          <p:spPr>
            <a:xfrm>
              <a:off x="832745" y="2006540"/>
              <a:ext cx="2298576" cy="430887"/>
            </a:xfrm>
            <a:prstGeom prst="rect">
              <a:avLst/>
            </a:prstGeom>
            <a:noFill/>
          </p:spPr>
          <p:txBody>
            <a:bodyPr wrap="square" rtlCol="0">
              <a:spAutoFit/>
            </a:bodyPr>
            <a:lstStyle/>
            <a:p>
              <a:pPr algn="r"/>
              <a:r>
                <a:rPr lang="zh-CN" altLang="en-US" sz="2200" b="1" dirty="0" smtClean="0">
                  <a:solidFill>
                    <a:schemeClr val="accent1"/>
                  </a:solidFill>
                  <a:latin typeface="微软雅黑" panose="020B0503020204020204" pitchFamily="34" charset="-122"/>
                  <a:ea typeface="微软雅黑" panose="020B0503020204020204" pitchFamily="34" charset="-122"/>
                </a:rPr>
                <a:t>中国共产党</a:t>
              </a:r>
              <a:endParaRPr lang="zh-CN" altLang="en-US" sz="2200" b="1" dirty="0">
                <a:solidFill>
                  <a:schemeClr val="accent1"/>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40949" y="2523549"/>
              <a:ext cx="2218364" cy="276999"/>
            </a:xfrm>
            <a:prstGeom prst="rect">
              <a:avLst/>
            </a:prstGeom>
            <a:noFill/>
            <a:effectLst/>
          </p:spPr>
          <p:txBody>
            <a:bodyPr wrap="none" rtlCol="0">
              <a:spAutoFit/>
            </a:bodyPr>
            <a:lstStyle/>
            <a:p>
              <a:r>
                <a:rPr lang="en-US" altLang="zh-CN" sz="1200" b="1" dirty="0">
                  <a:solidFill>
                    <a:schemeClr val="accent1"/>
                  </a:solidFill>
                  <a:latin typeface="微软雅黑" panose="020B0503020204020204" pitchFamily="34" charset="-122"/>
                  <a:ea typeface="微软雅黑" panose="020B0503020204020204" pitchFamily="34" charset="-122"/>
                </a:rPr>
                <a:t>Communist Party of China</a:t>
              </a:r>
              <a:endParaRPr lang="zh-CN" altLang="en-US" sz="1200" b="1" dirty="0">
                <a:solidFill>
                  <a:schemeClr val="accent1"/>
                </a:solidFill>
                <a:latin typeface="微软雅黑" panose="020B0503020204020204" pitchFamily="34" charset="-122"/>
                <a:ea typeface="微软雅黑" panose="020B0503020204020204" pitchFamily="34" charset="-122"/>
              </a:endParaRPr>
            </a:p>
          </p:txBody>
        </p:sp>
        <p:grpSp>
          <p:nvGrpSpPr>
            <p:cNvPr id="42" name="组合 41"/>
            <p:cNvGrpSpPr>
              <a:grpSpLocks noChangeAspect="1"/>
            </p:cNvGrpSpPr>
            <p:nvPr/>
          </p:nvGrpSpPr>
          <p:grpSpPr>
            <a:xfrm>
              <a:off x="323528" y="1868170"/>
              <a:ext cx="1285402" cy="619146"/>
              <a:chOff x="1672035" y="1687396"/>
              <a:chExt cx="938928" cy="452258"/>
            </a:xfrm>
            <a:effectLst>
              <a:outerShdw blurRad="50800" dist="38100" dir="5400000" algn="t" rotWithShape="0">
                <a:prstClr val="black">
                  <a:alpha val="40000"/>
                </a:prstClr>
              </a:outerShdw>
            </a:effectLst>
          </p:grpSpPr>
          <p:pic>
            <p:nvPicPr>
              <p:cNvPr id="43"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6"/>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extBox 2"/>
          <p:cNvSpPr txBox="1"/>
          <p:nvPr/>
        </p:nvSpPr>
        <p:spPr>
          <a:xfrm>
            <a:off x="652311" y="3559836"/>
            <a:ext cx="1224136" cy="400110"/>
          </a:xfrm>
          <a:prstGeom prst="rect">
            <a:avLst/>
          </a:prstGeom>
          <a:noFill/>
        </p:spPr>
        <p:txBody>
          <a:bodyPr wrap="square" rtlCol="0">
            <a:spAutoFit/>
          </a:bodyPr>
          <a:lstStyle/>
          <a:p>
            <a:pPr algn="ctr"/>
            <a:r>
              <a:rPr lang="zh-CN" altLang="en-US" sz="2000" b="1" dirty="0" smtClean="0"/>
              <a:t>全体党员</a:t>
            </a:r>
            <a:endParaRPr lang="zh-CN" altLang="en-US" sz="2000" b="1" dirty="0"/>
          </a:p>
        </p:txBody>
      </p:sp>
      <p:sp>
        <p:nvSpPr>
          <p:cNvPr id="8" name="矩形 7"/>
          <p:cNvSpPr/>
          <p:nvPr/>
        </p:nvSpPr>
        <p:spPr>
          <a:xfrm>
            <a:off x="4499202" y="3388598"/>
            <a:ext cx="4465286" cy="954107"/>
          </a:xfrm>
          <a:prstGeom prst="rect">
            <a:avLst/>
          </a:prstGeom>
        </p:spPr>
        <p:txBody>
          <a:bodyPr wrap="square">
            <a:spAutoFit/>
          </a:bodyPr>
          <a:lstStyle/>
          <a:p>
            <a:r>
              <a:rPr lang="en-US" altLang="zh-CN" sz="1400" b="1" dirty="0" smtClean="0">
                <a:latin typeface="+mj-ea"/>
                <a:ea typeface="+mj-ea"/>
              </a:rPr>
              <a:t>【</a:t>
            </a:r>
            <a:r>
              <a:rPr lang="zh-CN" altLang="en-US" sz="1400" b="1" dirty="0" smtClean="0">
                <a:latin typeface="+mj-ea"/>
                <a:ea typeface="+mj-ea"/>
              </a:rPr>
              <a:t>通知</a:t>
            </a:r>
            <a:r>
              <a:rPr lang="en-US" altLang="zh-CN" sz="1400" b="1" dirty="0" smtClean="0">
                <a:latin typeface="+mj-ea"/>
                <a:ea typeface="+mj-ea"/>
              </a:rPr>
              <a:t>】</a:t>
            </a:r>
            <a:r>
              <a:rPr lang="zh-CN" altLang="en-US" sz="1400" b="1" dirty="0" smtClean="0">
                <a:latin typeface="+mj-ea"/>
                <a:ea typeface="+mj-ea"/>
              </a:rPr>
              <a:t>要求：</a:t>
            </a:r>
            <a:r>
              <a:rPr lang="zh-CN" altLang="en-US" sz="1400" dirty="0" smtClean="0"/>
              <a:t>各地区</a:t>
            </a:r>
            <a:r>
              <a:rPr lang="zh-CN" altLang="en-US" sz="1400" dirty="0"/>
              <a:t>各部门各单位党委（党组）要充分认识开展“两学一做”学习教育对于推动全面从严治党向基层延伸、保持发展党的先进性和纯洁性的重大意义，作为一项重大政治任务，尽好责、抓到位、见实效。</a:t>
            </a:r>
          </a:p>
        </p:txBody>
      </p:sp>
      <p:sp>
        <p:nvSpPr>
          <p:cNvPr id="9" name="矩形 8"/>
          <p:cNvSpPr/>
          <p:nvPr/>
        </p:nvSpPr>
        <p:spPr>
          <a:xfrm>
            <a:off x="4571900" y="1499210"/>
            <a:ext cx="792000" cy="7920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t>活动提出</a:t>
            </a:r>
            <a:endParaRPr lang="zh-CN" altLang="en-US" b="1" dirty="0"/>
          </a:p>
        </p:txBody>
      </p:sp>
      <p:sp>
        <p:nvSpPr>
          <p:cNvPr id="86" name="矩形 85"/>
          <p:cNvSpPr/>
          <p:nvPr/>
        </p:nvSpPr>
        <p:spPr>
          <a:xfrm>
            <a:off x="6300292" y="1499210"/>
            <a:ext cx="2520000" cy="792000"/>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t>全国组织部长会议提出</a:t>
            </a:r>
            <a:endParaRPr lang="zh-CN" altLang="en-US" b="1" dirty="0"/>
          </a:p>
        </p:txBody>
      </p:sp>
      <p:sp>
        <p:nvSpPr>
          <p:cNvPr id="89" name="矩形 88"/>
          <p:cNvSpPr/>
          <p:nvPr/>
        </p:nvSpPr>
        <p:spPr>
          <a:xfrm>
            <a:off x="6300292" y="2345640"/>
            <a:ext cx="2520000" cy="79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solidFill>
              </a:rPr>
              <a:t>中央办公厅印发通知</a:t>
            </a:r>
            <a:endParaRPr lang="zh-CN" altLang="en-US" b="1" dirty="0">
              <a:solidFill>
                <a:schemeClr val="accent1"/>
              </a:solidFill>
            </a:endParaRPr>
          </a:p>
        </p:txBody>
      </p:sp>
      <p:sp>
        <p:nvSpPr>
          <p:cNvPr id="91" name="矩形 90"/>
          <p:cNvSpPr/>
          <p:nvPr/>
        </p:nvSpPr>
        <p:spPr>
          <a:xfrm>
            <a:off x="5436096" y="2355814"/>
            <a:ext cx="792000" cy="79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accent1"/>
                </a:solidFill>
                <a:latin typeface="Impact" panose="020B0806030902050204" pitchFamily="34" charset="0"/>
              </a:rPr>
              <a:t>2016</a:t>
            </a:r>
            <a:endParaRPr lang="en-US" altLang="zh-CN" dirty="0" smtClean="0">
              <a:solidFill>
                <a:schemeClr val="accent1"/>
              </a:solidFill>
              <a:latin typeface="Impact" panose="020B0806030902050204" pitchFamily="34" charset="0"/>
            </a:endParaRPr>
          </a:p>
          <a:p>
            <a:pPr algn="ctr"/>
            <a:r>
              <a:rPr lang="en-US" altLang="zh-CN" sz="1200" b="1" dirty="0" smtClean="0">
                <a:solidFill>
                  <a:schemeClr val="accent1"/>
                </a:solidFill>
              </a:rPr>
              <a:t>2</a:t>
            </a:r>
            <a:r>
              <a:rPr lang="zh-CN" altLang="en-US" sz="1200" b="1" dirty="0" smtClean="0">
                <a:solidFill>
                  <a:schemeClr val="accent1"/>
                </a:solidFill>
              </a:rPr>
              <a:t>月</a:t>
            </a:r>
            <a:r>
              <a:rPr lang="en-US" altLang="zh-CN" sz="1200" b="1" dirty="0" smtClean="0">
                <a:solidFill>
                  <a:schemeClr val="accent1"/>
                </a:solidFill>
              </a:rPr>
              <a:t>29</a:t>
            </a:r>
            <a:r>
              <a:rPr lang="zh-CN" altLang="en-US" sz="1200" b="1" dirty="0" smtClean="0">
                <a:solidFill>
                  <a:schemeClr val="accent1"/>
                </a:solidFill>
              </a:rPr>
              <a:t>日</a:t>
            </a:r>
            <a:endParaRPr lang="zh-CN" altLang="en-US" sz="1200" b="1" dirty="0">
              <a:solidFill>
                <a:schemeClr val="accent1"/>
              </a:solidFill>
            </a:endParaRPr>
          </a:p>
        </p:txBody>
      </p:sp>
      <p:sp>
        <p:nvSpPr>
          <p:cNvPr id="92" name="矩形 91"/>
          <p:cNvSpPr/>
          <p:nvPr/>
        </p:nvSpPr>
        <p:spPr>
          <a:xfrm>
            <a:off x="4571900" y="2349385"/>
            <a:ext cx="792000" cy="792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accent1"/>
                </a:solidFill>
              </a:rPr>
              <a:t>安排部署</a:t>
            </a:r>
            <a:endParaRPr lang="zh-CN" altLang="en-US" b="1" dirty="0">
              <a:solidFill>
                <a:schemeClr val="accent1"/>
              </a:solidFill>
            </a:endParaRPr>
          </a:p>
        </p:txBody>
      </p:sp>
      <p:grpSp>
        <p:nvGrpSpPr>
          <p:cNvPr id="4" name="组合 3"/>
          <p:cNvGrpSpPr/>
          <p:nvPr/>
        </p:nvGrpSpPr>
        <p:grpSpPr>
          <a:xfrm>
            <a:off x="1876447" y="3387172"/>
            <a:ext cx="2381128" cy="541996"/>
            <a:chOff x="1876447" y="3387172"/>
            <a:chExt cx="2381128" cy="541996"/>
          </a:xfrm>
          <a:effectLst>
            <a:outerShdw blurRad="50800" dist="38100" dir="2700000" algn="tl" rotWithShape="0">
              <a:prstClr val="black">
                <a:alpha val="40000"/>
              </a:prstClr>
            </a:outerShdw>
          </a:effectLst>
        </p:grpSpPr>
        <p:sp>
          <p:nvSpPr>
            <p:cNvPr id="46" name="矩形 45"/>
            <p:cNvSpPr/>
            <p:nvPr/>
          </p:nvSpPr>
          <p:spPr>
            <a:xfrm>
              <a:off x="1876447" y="3387173"/>
              <a:ext cx="541997" cy="54199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47" name="直接连接符 46"/>
            <p:cNvCxnSpPr/>
            <p:nvPr/>
          </p:nvCxnSpPr>
          <p:spPr>
            <a:xfrm>
              <a:off x="1876447" y="3658170"/>
              <a:ext cx="541997"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5400000">
              <a:off x="1876449" y="3658170"/>
              <a:ext cx="541995"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14"/>
            <p:cNvSpPr txBox="1"/>
            <p:nvPr/>
          </p:nvSpPr>
          <p:spPr>
            <a:xfrm>
              <a:off x="1891134" y="3388598"/>
              <a:ext cx="512623" cy="476681"/>
            </a:xfrm>
            <a:prstGeom prst="rect">
              <a:avLst/>
            </a:prstGeom>
            <a:noFill/>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两</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50" name="矩形 49"/>
            <p:cNvSpPr/>
            <p:nvPr/>
          </p:nvSpPr>
          <p:spPr>
            <a:xfrm>
              <a:off x="2489490" y="3387173"/>
              <a:ext cx="541997" cy="54199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51" name="直接连接符 50"/>
            <p:cNvCxnSpPr/>
            <p:nvPr/>
          </p:nvCxnSpPr>
          <p:spPr>
            <a:xfrm>
              <a:off x="2489490" y="3658170"/>
              <a:ext cx="541997"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a:off x="2489492" y="3658170"/>
              <a:ext cx="541995"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3" name="TextBox 14"/>
            <p:cNvSpPr txBox="1"/>
            <p:nvPr/>
          </p:nvSpPr>
          <p:spPr>
            <a:xfrm>
              <a:off x="2504176" y="3388598"/>
              <a:ext cx="512625" cy="476681"/>
            </a:xfrm>
            <a:prstGeom prst="rect">
              <a:avLst/>
            </a:prstGeom>
            <a:noFill/>
          </p:spPr>
          <p:txBody>
            <a:bodyPr wrap="square" rtlCol="0">
              <a:spAutoFit/>
            </a:bodyPr>
            <a:lstStyle/>
            <a:p>
              <a:pPr algn="ctr"/>
              <a:r>
                <a:rPr lang="zh-CN" altLang="en-US" sz="2800" b="1" dirty="0">
                  <a:solidFill>
                    <a:schemeClr val="accent1"/>
                  </a:solidFill>
                  <a:latin typeface="微软雅黑" panose="020B0503020204020204" pitchFamily="34" charset="-122"/>
                  <a:ea typeface="微软雅黑" panose="020B0503020204020204" pitchFamily="34" charset="-122"/>
                </a:rPr>
                <a:t>学</a:t>
              </a:r>
            </a:p>
          </p:txBody>
        </p:sp>
        <p:cxnSp>
          <p:nvCxnSpPr>
            <p:cNvPr id="55" name="直接连接符 54"/>
            <p:cNvCxnSpPr/>
            <p:nvPr/>
          </p:nvCxnSpPr>
          <p:spPr>
            <a:xfrm>
              <a:off x="3102533" y="3658170"/>
              <a:ext cx="541997"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a:off x="3102535" y="3658170"/>
              <a:ext cx="541995"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14"/>
            <p:cNvSpPr txBox="1"/>
            <p:nvPr/>
          </p:nvSpPr>
          <p:spPr>
            <a:xfrm>
              <a:off x="3117219" y="3388598"/>
              <a:ext cx="512625" cy="476681"/>
            </a:xfrm>
            <a:prstGeom prst="rect">
              <a:avLst/>
            </a:prstGeom>
            <a:noFill/>
            <a:ln>
              <a:noFill/>
            </a:ln>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一</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58" name="矩形 57"/>
            <p:cNvSpPr/>
            <p:nvPr/>
          </p:nvSpPr>
          <p:spPr>
            <a:xfrm>
              <a:off x="3715578" y="3387173"/>
              <a:ext cx="541997" cy="54199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cxnSp>
          <p:nvCxnSpPr>
            <p:cNvPr id="59" name="直接连接符 58"/>
            <p:cNvCxnSpPr/>
            <p:nvPr/>
          </p:nvCxnSpPr>
          <p:spPr>
            <a:xfrm>
              <a:off x="3715578" y="3658170"/>
              <a:ext cx="541997"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a:off x="3715580" y="3658170"/>
              <a:ext cx="541995" cy="0"/>
            </a:xfrm>
            <a:prstGeom prst="line">
              <a:avLst/>
            </a:prstGeom>
            <a:ln w="63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14"/>
            <p:cNvSpPr txBox="1"/>
            <p:nvPr/>
          </p:nvSpPr>
          <p:spPr>
            <a:xfrm>
              <a:off x="3730263" y="3388598"/>
              <a:ext cx="512625" cy="476681"/>
            </a:xfrm>
            <a:prstGeom prst="rect">
              <a:avLst/>
            </a:prstGeom>
            <a:noFill/>
          </p:spPr>
          <p:txBody>
            <a:bodyPr wrap="square" rtlCol="0">
              <a:spAutoFit/>
            </a:bodyPr>
            <a:lstStyle/>
            <a:p>
              <a:pPr algn="ctr"/>
              <a:r>
                <a:rPr lang="zh-CN" altLang="en-US" sz="2800" b="1" dirty="0" smtClean="0">
                  <a:solidFill>
                    <a:schemeClr val="accent1"/>
                  </a:solidFill>
                  <a:latin typeface="微软雅黑" panose="020B0503020204020204" pitchFamily="34" charset="-122"/>
                  <a:ea typeface="微软雅黑" panose="020B0503020204020204" pitchFamily="34" charset="-122"/>
                </a:rPr>
                <a:t>做</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62" name="矩形 61"/>
            <p:cNvSpPr/>
            <p:nvPr/>
          </p:nvSpPr>
          <p:spPr>
            <a:xfrm>
              <a:off x="3118476" y="3387173"/>
              <a:ext cx="541997" cy="54199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accent1"/>
                </a:solidFill>
              </a:endParaRPr>
            </a:p>
          </p:txBody>
        </p:sp>
      </p:grpSp>
      <p:sp>
        <p:nvSpPr>
          <p:cNvPr id="5" name="文本占位符 4"/>
          <p:cNvSpPr>
            <a:spLocks noGrp="1"/>
          </p:cNvSpPr>
          <p:nvPr>
            <p:ph type="body" sz="quarter" idx="10"/>
          </p:nvPr>
        </p:nvSpPr>
        <p:spPr/>
        <p:txBody>
          <a:bodyPr/>
          <a:lstStyle/>
          <a:p>
            <a:r>
              <a:rPr lang="zh-CN" altLang="en-US" dirty="0" smtClean="0"/>
              <a:t>两</a:t>
            </a:r>
            <a:r>
              <a:rPr lang="zh-CN" altLang="en-US" dirty="0"/>
              <a:t>学一</a:t>
            </a:r>
            <a:r>
              <a:rPr lang="zh-CN" altLang="en-US" dirty="0" smtClean="0"/>
              <a:t>做</a:t>
            </a:r>
            <a:r>
              <a:rPr lang="zh-CN" altLang="en-US" dirty="0"/>
              <a:t>：</a:t>
            </a:r>
            <a:r>
              <a:rPr lang="zh-CN" altLang="en-US" dirty="0" smtClean="0">
                <a:solidFill>
                  <a:schemeClr val="accent1"/>
                </a:solidFill>
              </a:rPr>
              <a:t>学习</a:t>
            </a:r>
            <a:r>
              <a:rPr lang="zh-CN" altLang="en-US" dirty="0">
                <a:solidFill>
                  <a:schemeClr val="accent1"/>
                </a:solidFill>
              </a:rPr>
              <a:t>教育</a:t>
            </a:r>
            <a:r>
              <a:rPr lang="zh-CN" altLang="en-US" dirty="0" smtClean="0">
                <a:solidFill>
                  <a:schemeClr val="accent1"/>
                </a:solidFill>
              </a:rPr>
              <a:t>的由来</a:t>
            </a:r>
            <a:endParaRPr lang="zh-CN" altLang="en-US" dirty="0">
              <a:solidFill>
                <a:schemeClr val="accent1"/>
              </a:solidFill>
            </a:endParaRPr>
          </a:p>
        </p:txBody>
      </p:sp>
    </p:spTree>
    <p:extLst>
      <p:ext uri="{BB962C8B-B14F-4D97-AF65-F5344CB8AC3E}">
        <p14:creationId xmlns:p14="http://schemas.microsoft.com/office/powerpoint/2010/main" val="80078396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2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42000">
                                          <p:cBhvr additive="base">
                                            <p:cTn id="7" dur="1250" fill="hold"/>
                                            <p:tgtEl>
                                              <p:spTgt spid="39"/>
                                            </p:tgtEl>
                                            <p:attrNameLst>
                                              <p:attrName>ppt_x</p:attrName>
                                            </p:attrNameLst>
                                          </p:cBhvr>
                                          <p:tavLst>
                                            <p:tav tm="0">
                                              <p:val>
                                                <p:strVal val="0-#ppt_w/2"/>
                                              </p:val>
                                            </p:tav>
                                            <p:tav tm="100000">
                                              <p:val>
                                                <p:strVal val="#ppt_x"/>
                                              </p:val>
                                            </p:tav>
                                          </p:tavLst>
                                        </p:anim>
                                        <p:anim calcmode="lin" valueType="num" p14:bounceEnd="42000">
                                          <p:cBhvr additive="base">
                                            <p:cTn id="8" dur="125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2" presetClass="entr" presetSubtype="1"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1000"/>
                                            <p:tgtEl>
                                              <p:spTgt spid="37"/>
                                            </p:tgtEl>
                                          </p:cBhvr>
                                        </p:animEffect>
                                      </p:childTnLst>
                                    </p:cTn>
                                  </p:par>
                                </p:childTnLst>
                              </p:cTn>
                            </p:par>
                            <p:par>
                              <p:cTn id="13" fill="hold">
                                <p:stCondLst>
                                  <p:cond delay="2250"/>
                                </p:stCondLst>
                                <p:childTnLst>
                                  <p:par>
                                    <p:cTn id="14" presetID="23" presetClass="entr" presetSubtype="52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1250" fill="hold"/>
                                            <p:tgtEl>
                                              <p:spTgt spid="34"/>
                                            </p:tgtEl>
                                            <p:attrNameLst>
                                              <p:attrName>ppt_w</p:attrName>
                                            </p:attrNameLst>
                                          </p:cBhvr>
                                          <p:tavLst>
                                            <p:tav tm="0">
                                              <p:val>
                                                <p:fltVal val="0"/>
                                              </p:val>
                                            </p:tav>
                                            <p:tav tm="100000">
                                              <p:val>
                                                <p:strVal val="#ppt_w"/>
                                              </p:val>
                                            </p:tav>
                                          </p:tavLst>
                                        </p:anim>
                                        <p:anim calcmode="lin" valueType="num">
                                          <p:cBhvr>
                                            <p:cTn id="17" dur="1250" fill="hold"/>
                                            <p:tgtEl>
                                              <p:spTgt spid="34"/>
                                            </p:tgtEl>
                                            <p:attrNameLst>
                                              <p:attrName>ppt_h</p:attrName>
                                            </p:attrNameLst>
                                          </p:cBhvr>
                                          <p:tavLst>
                                            <p:tav tm="0">
                                              <p:val>
                                                <p:fltVal val="0"/>
                                              </p:val>
                                            </p:tav>
                                            <p:tav tm="100000">
                                              <p:val>
                                                <p:strVal val="#ppt_h"/>
                                              </p:val>
                                            </p:tav>
                                          </p:tavLst>
                                        </p:anim>
                                        <p:anim calcmode="lin" valueType="num">
                                          <p:cBhvr>
                                            <p:cTn id="18" dur="1250" fill="hold"/>
                                            <p:tgtEl>
                                              <p:spTgt spid="34"/>
                                            </p:tgtEl>
                                            <p:attrNameLst>
                                              <p:attrName>ppt_x</p:attrName>
                                            </p:attrNameLst>
                                          </p:cBhvr>
                                          <p:tavLst>
                                            <p:tav tm="0">
                                              <p:val>
                                                <p:fltVal val="0.5"/>
                                              </p:val>
                                            </p:tav>
                                            <p:tav tm="100000">
                                              <p:val>
                                                <p:strVal val="#ppt_x"/>
                                              </p:val>
                                            </p:tav>
                                          </p:tavLst>
                                        </p:anim>
                                        <p:anim calcmode="lin" valueType="num">
                                          <p:cBhvr>
                                            <p:cTn id="19" dur="1250" fill="hold"/>
                                            <p:tgtEl>
                                              <p:spTgt spid="34"/>
                                            </p:tgtEl>
                                            <p:attrNameLst>
                                              <p:attrName>ppt_y</p:attrName>
                                            </p:attrNameLst>
                                          </p:cBhvr>
                                          <p:tavLst>
                                            <p:tav tm="0">
                                              <p:val>
                                                <p:fltVal val="0.5"/>
                                              </p:val>
                                            </p:tav>
                                            <p:tav tm="100000">
                                              <p:val>
                                                <p:strVal val="#ppt_y"/>
                                              </p:val>
                                            </p:tav>
                                          </p:tavLst>
                                        </p:anim>
                                      </p:childTnLst>
                                    </p:cTn>
                                  </p:par>
                                </p:childTnLst>
                              </p:cTn>
                            </p:par>
                            <p:par>
                              <p:cTn id="20" fill="hold">
                                <p:stCondLst>
                                  <p:cond delay="3500"/>
                                </p:stCondLst>
                                <p:childTnLst>
                                  <p:par>
                                    <p:cTn id="21" presetID="16" presetClass="entr" presetSubtype="37"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outVertical)">
                                          <p:cBhvr>
                                            <p:cTn id="23" dur="1500"/>
                                            <p:tgtEl>
                                              <p:spTgt spid="38"/>
                                            </p:tgtEl>
                                          </p:cBhvr>
                                        </p:animEffect>
                                      </p:childTnLst>
                                    </p:cTn>
                                  </p:par>
                                </p:childTnLst>
                              </p:cTn>
                            </p:par>
                            <p:par>
                              <p:cTn id="24" fill="hold">
                                <p:stCondLst>
                                  <p:cond delay="5000"/>
                                </p:stCondLst>
                                <p:childTnLst>
                                  <p:par>
                                    <p:cTn id="25" presetID="2" presetClass="entr" presetSubtype="8" fill="hold" grpId="0" nodeType="afterEffect" p14:presetBounceEnd="61333">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61333">
                                          <p:cBhvr additive="base">
                                            <p:cTn id="27" dur="1750" fill="hold"/>
                                            <p:tgtEl>
                                              <p:spTgt spid="3"/>
                                            </p:tgtEl>
                                            <p:attrNameLst>
                                              <p:attrName>ppt_x</p:attrName>
                                            </p:attrNameLst>
                                          </p:cBhvr>
                                          <p:tavLst>
                                            <p:tav tm="0">
                                              <p:val>
                                                <p:strVal val="0-#ppt_w/2"/>
                                              </p:val>
                                            </p:tav>
                                            <p:tav tm="100000">
                                              <p:val>
                                                <p:strVal val="#ppt_x"/>
                                              </p:val>
                                            </p:tav>
                                          </p:tavLst>
                                        </p:anim>
                                        <p:anim calcmode="lin" valueType="num" p14:bounceEnd="61333">
                                          <p:cBhvr additive="base">
                                            <p:cTn id="28" dur="1750" fill="hold"/>
                                            <p:tgtEl>
                                              <p:spTgt spid="3"/>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1000"/>
                                            <p:tgtEl>
                                              <p:spTgt spid="4"/>
                                            </p:tgtEl>
                                          </p:cBhvr>
                                        </p:animEffect>
                                      </p:childTnLst>
                                    </p:cTn>
                                  </p:par>
                                </p:childTnLst>
                              </p:cTn>
                            </p:par>
                            <p:par>
                              <p:cTn id="32" fill="hold">
                                <p:stCondLst>
                                  <p:cond delay="7250"/>
                                </p:stCondLst>
                                <p:childTnLst>
                                  <p:par>
                                    <p:cTn id="33" presetID="42"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anim calcmode="lin" valueType="num">
                                          <p:cBhvr>
                                            <p:cTn id="36" dur="1500" fill="hold"/>
                                            <p:tgtEl>
                                              <p:spTgt spid="11"/>
                                            </p:tgtEl>
                                            <p:attrNameLst>
                                              <p:attrName>ppt_x</p:attrName>
                                            </p:attrNameLst>
                                          </p:cBhvr>
                                          <p:tavLst>
                                            <p:tav tm="0">
                                              <p:val>
                                                <p:strVal val="#ppt_x"/>
                                              </p:val>
                                            </p:tav>
                                            <p:tav tm="100000">
                                              <p:val>
                                                <p:strVal val="#ppt_x"/>
                                              </p:val>
                                            </p:tav>
                                          </p:tavLst>
                                        </p:anim>
                                        <p:anim calcmode="lin" valueType="num">
                                          <p:cBhvr>
                                            <p:cTn id="37" dur="15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500"/>
                                            <p:tgtEl>
                                              <p:spTgt spid="9"/>
                                            </p:tgtEl>
                                          </p:cBhvr>
                                        </p:animEffect>
                                        <p:anim calcmode="lin" valueType="num">
                                          <p:cBhvr>
                                            <p:cTn id="41" dur="1500" fill="hold"/>
                                            <p:tgtEl>
                                              <p:spTgt spid="9"/>
                                            </p:tgtEl>
                                            <p:attrNameLst>
                                              <p:attrName>ppt_x</p:attrName>
                                            </p:attrNameLst>
                                          </p:cBhvr>
                                          <p:tavLst>
                                            <p:tav tm="0">
                                              <p:val>
                                                <p:strVal val="#ppt_x"/>
                                              </p:val>
                                            </p:tav>
                                            <p:tav tm="100000">
                                              <p:val>
                                                <p:strVal val="#ppt_x"/>
                                              </p:val>
                                            </p:tav>
                                          </p:tavLst>
                                        </p:anim>
                                        <p:anim calcmode="lin" valueType="num">
                                          <p:cBhvr>
                                            <p:cTn id="42" dur="15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fade">
                                          <p:cBhvr>
                                            <p:cTn id="45" dur="1500"/>
                                            <p:tgtEl>
                                              <p:spTgt spid="86"/>
                                            </p:tgtEl>
                                          </p:cBhvr>
                                        </p:animEffect>
                                        <p:anim calcmode="lin" valueType="num">
                                          <p:cBhvr>
                                            <p:cTn id="46" dur="1500" fill="hold"/>
                                            <p:tgtEl>
                                              <p:spTgt spid="86"/>
                                            </p:tgtEl>
                                            <p:attrNameLst>
                                              <p:attrName>ppt_x</p:attrName>
                                            </p:attrNameLst>
                                          </p:cBhvr>
                                          <p:tavLst>
                                            <p:tav tm="0">
                                              <p:val>
                                                <p:strVal val="#ppt_x"/>
                                              </p:val>
                                            </p:tav>
                                            <p:tav tm="100000">
                                              <p:val>
                                                <p:strVal val="#ppt_x"/>
                                              </p:val>
                                            </p:tav>
                                          </p:tavLst>
                                        </p:anim>
                                        <p:anim calcmode="lin" valueType="num">
                                          <p:cBhvr>
                                            <p:cTn id="47" dur="1500" fill="hold"/>
                                            <p:tgtEl>
                                              <p:spTgt spid="86"/>
                                            </p:tgtEl>
                                            <p:attrNameLst>
                                              <p:attrName>ppt_y</p:attrName>
                                            </p:attrNameLst>
                                          </p:cBhvr>
                                          <p:tavLst>
                                            <p:tav tm="0">
                                              <p:val>
                                                <p:strVal val="#ppt_y+.1"/>
                                              </p:val>
                                            </p:tav>
                                            <p:tav tm="100000">
                                              <p:val>
                                                <p:strVal val="#ppt_y"/>
                                              </p:val>
                                            </p:tav>
                                          </p:tavLst>
                                        </p:anim>
                                      </p:childTnLst>
                                    </p:cTn>
                                  </p:par>
                                </p:childTnLst>
                              </p:cTn>
                            </p:par>
                            <p:par>
                              <p:cTn id="48" fill="hold">
                                <p:stCondLst>
                                  <p:cond delay="8750"/>
                                </p:stCondLst>
                                <p:childTnLst>
                                  <p:par>
                                    <p:cTn id="49" presetID="42" presetClass="entr" presetSubtype="0"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1500"/>
                                            <p:tgtEl>
                                              <p:spTgt spid="89"/>
                                            </p:tgtEl>
                                          </p:cBhvr>
                                        </p:animEffect>
                                        <p:anim calcmode="lin" valueType="num">
                                          <p:cBhvr>
                                            <p:cTn id="52" dur="1500" fill="hold"/>
                                            <p:tgtEl>
                                              <p:spTgt spid="89"/>
                                            </p:tgtEl>
                                            <p:attrNameLst>
                                              <p:attrName>ppt_x</p:attrName>
                                            </p:attrNameLst>
                                          </p:cBhvr>
                                          <p:tavLst>
                                            <p:tav tm="0">
                                              <p:val>
                                                <p:strVal val="#ppt_x"/>
                                              </p:val>
                                            </p:tav>
                                            <p:tav tm="100000">
                                              <p:val>
                                                <p:strVal val="#ppt_x"/>
                                              </p:val>
                                            </p:tav>
                                          </p:tavLst>
                                        </p:anim>
                                        <p:anim calcmode="lin" valueType="num">
                                          <p:cBhvr>
                                            <p:cTn id="53" dur="1500" fill="hold"/>
                                            <p:tgtEl>
                                              <p:spTgt spid="8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1500"/>
                                            <p:tgtEl>
                                              <p:spTgt spid="91"/>
                                            </p:tgtEl>
                                          </p:cBhvr>
                                        </p:animEffect>
                                        <p:anim calcmode="lin" valueType="num">
                                          <p:cBhvr>
                                            <p:cTn id="57" dur="1500" fill="hold"/>
                                            <p:tgtEl>
                                              <p:spTgt spid="91"/>
                                            </p:tgtEl>
                                            <p:attrNameLst>
                                              <p:attrName>ppt_x</p:attrName>
                                            </p:attrNameLst>
                                          </p:cBhvr>
                                          <p:tavLst>
                                            <p:tav tm="0">
                                              <p:val>
                                                <p:strVal val="#ppt_x"/>
                                              </p:val>
                                            </p:tav>
                                            <p:tav tm="100000">
                                              <p:val>
                                                <p:strVal val="#ppt_x"/>
                                              </p:val>
                                            </p:tav>
                                          </p:tavLst>
                                        </p:anim>
                                        <p:anim calcmode="lin" valueType="num">
                                          <p:cBhvr>
                                            <p:cTn id="58" dur="1500" fill="hold"/>
                                            <p:tgtEl>
                                              <p:spTgt spid="9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1500"/>
                                            <p:tgtEl>
                                              <p:spTgt spid="92"/>
                                            </p:tgtEl>
                                          </p:cBhvr>
                                        </p:animEffect>
                                        <p:anim calcmode="lin" valueType="num">
                                          <p:cBhvr>
                                            <p:cTn id="62" dur="1500" fill="hold"/>
                                            <p:tgtEl>
                                              <p:spTgt spid="92"/>
                                            </p:tgtEl>
                                            <p:attrNameLst>
                                              <p:attrName>ppt_x</p:attrName>
                                            </p:attrNameLst>
                                          </p:cBhvr>
                                          <p:tavLst>
                                            <p:tav tm="0">
                                              <p:val>
                                                <p:strVal val="#ppt_x"/>
                                              </p:val>
                                            </p:tav>
                                            <p:tav tm="100000">
                                              <p:val>
                                                <p:strVal val="#ppt_x"/>
                                              </p:val>
                                            </p:tav>
                                          </p:tavLst>
                                        </p:anim>
                                        <p:anim calcmode="lin" valueType="num">
                                          <p:cBhvr>
                                            <p:cTn id="63" dur="1500" fill="hold"/>
                                            <p:tgtEl>
                                              <p:spTgt spid="92"/>
                                            </p:tgtEl>
                                            <p:attrNameLst>
                                              <p:attrName>ppt_y</p:attrName>
                                            </p:attrNameLst>
                                          </p:cBhvr>
                                          <p:tavLst>
                                            <p:tav tm="0">
                                              <p:val>
                                                <p:strVal val="#ppt_y+.1"/>
                                              </p:val>
                                            </p:tav>
                                            <p:tav tm="100000">
                                              <p:val>
                                                <p:strVal val="#ppt_y"/>
                                              </p:val>
                                            </p:tav>
                                          </p:tavLst>
                                        </p:anim>
                                      </p:childTnLst>
                                    </p:cTn>
                                  </p:par>
                                </p:childTnLst>
                              </p:cTn>
                            </p:par>
                            <p:par>
                              <p:cTn id="64" fill="hold">
                                <p:stCondLst>
                                  <p:cond delay="10250"/>
                                </p:stCondLst>
                                <p:childTnLst>
                                  <p:par>
                                    <p:cTn id="65" presetID="6" presetClass="entr" presetSubtype="16"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P spid="3" grpId="0"/>
          <p:bldP spid="8" grpId="0"/>
          <p:bldP spid="9" grpId="0" animBg="1"/>
          <p:bldP spid="86" grpId="0" animBg="1"/>
          <p:bldP spid="89" grpId="0" animBg="1"/>
          <p:bldP spid="91" grpId="0" animBg="1"/>
          <p:bldP spid="9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250" fill="hold"/>
                                            <p:tgtEl>
                                              <p:spTgt spid="39"/>
                                            </p:tgtEl>
                                            <p:attrNameLst>
                                              <p:attrName>ppt_x</p:attrName>
                                            </p:attrNameLst>
                                          </p:cBhvr>
                                          <p:tavLst>
                                            <p:tav tm="0">
                                              <p:val>
                                                <p:strVal val="0-#ppt_w/2"/>
                                              </p:val>
                                            </p:tav>
                                            <p:tav tm="100000">
                                              <p:val>
                                                <p:strVal val="#ppt_x"/>
                                              </p:val>
                                            </p:tav>
                                          </p:tavLst>
                                        </p:anim>
                                        <p:anim calcmode="lin" valueType="num">
                                          <p:cBhvr additive="base">
                                            <p:cTn id="8" dur="125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2" presetClass="entr" presetSubtype="1"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1000"/>
                                            <p:tgtEl>
                                              <p:spTgt spid="37"/>
                                            </p:tgtEl>
                                          </p:cBhvr>
                                        </p:animEffect>
                                      </p:childTnLst>
                                    </p:cTn>
                                  </p:par>
                                </p:childTnLst>
                              </p:cTn>
                            </p:par>
                            <p:par>
                              <p:cTn id="13" fill="hold">
                                <p:stCondLst>
                                  <p:cond delay="2250"/>
                                </p:stCondLst>
                                <p:childTnLst>
                                  <p:par>
                                    <p:cTn id="14" presetID="23" presetClass="entr" presetSubtype="528"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1250" fill="hold"/>
                                            <p:tgtEl>
                                              <p:spTgt spid="34"/>
                                            </p:tgtEl>
                                            <p:attrNameLst>
                                              <p:attrName>ppt_w</p:attrName>
                                            </p:attrNameLst>
                                          </p:cBhvr>
                                          <p:tavLst>
                                            <p:tav tm="0">
                                              <p:val>
                                                <p:fltVal val="0"/>
                                              </p:val>
                                            </p:tav>
                                            <p:tav tm="100000">
                                              <p:val>
                                                <p:strVal val="#ppt_w"/>
                                              </p:val>
                                            </p:tav>
                                          </p:tavLst>
                                        </p:anim>
                                        <p:anim calcmode="lin" valueType="num">
                                          <p:cBhvr>
                                            <p:cTn id="17" dur="1250" fill="hold"/>
                                            <p:tgtEl>
                                              <p:spTgt spid="34"/>
                                            </p:tgtEl>
                                            <p:attrNameLst>
                                              <p:attrName>ppt_h</p:attrName>
                                            </p:attrNameLst>
                                          </p:cBhvr>
                                          <p:tavLst>
                                            <p:tav tm="0">
                                              <p:val>
                                                <p:fltVal val="0"/>
                                              </p:val>
                                            </p:tav>
                                            <p:tav tm="100000">
                                              <p:val>
                                                <p:strVal val="#ppt_h"/>
                                              </p:val>
                                            </p:tav>
                                          </p:tavLst>
                                        </p:anim>
                                        <p:anim calcmode="lin" valueType="num">
                                          <p:cBhvr>
                                            <p:cTn id="18" dur="1250" fill="hold"/>
                                            <p:tgtEl>
                                              <p:spTgt spid="34"/>
                                            </p:tgtEl>
                                            <p:attrNameLst>
                                              <p:attrName>ppt_x</p:attrName>
                                            </p:attrNameLst>
                                          </p:cBhvr>
                                          <p:tavLst>
                                            <p:tav tm="0">
                                              <p:val>
                                                <p:fltVal val="0.5"/>
                                              </p:val>
                                            </p:tav>
                                            <p:tav tm="100000">
                                              <p:val>
                                                <p:strVal val="#ppt_x"/>
                                              </p:val>
                                            </p:tav>
                                          </p:tavLst>
                                        </p:anim>
                                        <p:anim calcmode="lin" valueType="num">
                                          <p:cBhvr>
                                            <p:cTn id="19" dur="1250" fill="hold"/>
                                            <p:tgtEl>
                                              <p:spTgt spid="34"/>
                                            </p:tgtEl>
                                            <p:attrNameLst>
                                              <p:attrName>ppt_y</p:attrName>
                                            </p:attrNameLst>
                                          </p:cBhvr>
                                          <p:tavLst>
                                            <p:tav tm="0">
                                              <p:val>
                                                <p:fltVal val="0.5"/>
                                              </p:val>
                                            </p:tav>
                                            <p:tav tm="100000">
                                              <p:val>
                                                <p:strVal val="#ppt_y"/>
                                              </p:val>
                                            </p:tav>
                                          </p:tavLst>
                                        </p:anim>
                                      </p:childTnLst>
                                    </p:cTn>
                                  </p:par>
                                </p:childTnLst>
                              </p:cTn>
                            </p:par>
                            <p:par>
                              <p:cTn id="20" fill="hold">
                                <p:stCondLst>
                                  <p:cond delay="3500"/>
                                </p:stCondLst>
                                <p:childTnLst>
                                  <p:par>
                                    <p:cTn id="21" presetID="16" presetClass="entr" presetSubtype="37"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outVertical)">
                                          <p:cBhvr>
                                            <p:cTn id="23" dur="1500"/>
                                            <p:tgtEl>
                                              <p:spTgt spid="38"/>
                                            </p:tgtEl>
                                          </p:cBhvr>
                                        </p:animEffect>
                                      </p:childTnLst>
                                    </p:cTn>
                                  </p:par>
                                </p:childTnLst>
                              </p:cTn>
                            </p:par>
                            <p:par>
                              <p:cTn id="24" fill="hold">
                                <p:stCondLst>
                                  <p:cond delay="5000"/>
                                </p:stCondLst>
                                <p:childTnLst>
                                  <p:par>
                                    <p:cTn id="25" presetID="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750" fill="hold"/>
                                            <p:tgtEl>
                                              <p:spTgt spid="3"/>
                                            </p:tgtEl>
                                            <p:attrNameLst>
                                              <p:attrName>ppt_x</p:attrName>
                                            </p:attrNameLst>
                                          </p:cBhvr>
                                          <p:tavLst>
                                            <p:tav tm="0">
                                              <p:val>
                                                <p:strVal val="0-#ppt_w/2"/>
                                              </p:val>
                                            </p:tav>
                                            <p:tav tm="100000">
                                              <p:val>
                                                <p:strVal val="#ppt_x"/>
                                              </p:val>
                                            </p:tav>
                                          </p:tavLst>
                                        </p:anim>
                                        <p:anim calcmode="lin" valueType="num">
                                          <p:cBhvr additive="base">
                                            <p:cTn id="28" dur="1750" fill="hold"/>
                                            <p:tgtEl>
                                              <p:spTgt spid="3"/>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1000"/>
                                            <p:tgtEl>
                                              <p:spTgt spid="4"/>
                                            </p:tgtEl>
                                          </p:cBhvr>
                                        </p:animEffect>
                                      </p:childTnLst>
                                    </p:cTn>
                                  </p:par>
                                </p:childTnLst>
                              </p:cTn>
                            </p:par>
                            <p:par>
                              <p:cTn id="32" fill="hold">
                                <p:stCondLst>
                                  <p:cond delay="7250"/>
                                </p:stCondLst>
                                <p:childTnLst>
                                  <p:par>
                                    <p:cTn id="33" presetID="42"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anim calcmode="lin" valueType="num">
                                          <p:cBhvr>
                                            <p:cTn id="36" dur="1500" fill="hold"/>
                                            <p:tgtEl>
                                              <p:spTgt spid="11"/>
                                            </p:tgtEl>
                                            <p:attrNameLst>
                                              <p:attrName>ppt_x</p:attrName>
                                            </p:attrNameLst>
                                          </p:cBhvr>
                                          <p:tavLst>
                                            <p:tav tm="0">
                                              <p:val>
                                                <p:strVal val="#ppt_x"/>
                                              </p:val>
                                            </p:tav>
                                            <p:tav tm="100000">
                                              <p:val>
                                                <p:strVal val="#ppt_x"/>
                                              </p:val>
                                            </p:tav>
                                          </p:tavLst>
                                        </p:anim>
                                        <p:anim calcmode="lin" valueType="num">
                                          <p:cBhvr>
                                            <p:cTn id="37" dur="15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500"/>
                                            <p:tgtEl>
                                              <p:spTgt spid="9"/>
                                            </p:tgtEl>
                                          </p:cBhvr>
                                        </p:animEffect>
                                        <p:anim calcmode="lin" valueType="num">
                                          <p:cBhvr>
                                            <p:cTn id="41" dur="1500" fill="hold"/>
                                            <p:tgtEl>
                                              <p:spTgt spid="9"/>
                                            </p:tgtEl>
                                            <p:attrNameLst>
                                              <p:attrName>ppt_x</p:attrName>
                                            </p:attrNameLst>
                                          </p:cBhvr>
                                          <p:tavLst>
                                            <p:tav tm="0">
                                              <p:val>
                                                <p:strVal val="#ppt_x"/>
                                              </p:val>
                                            </p:tav>
                                            <p:tav tm="100000">
                                              <p:val>
                                                <p:strVal val="#ppt_x"/>
                                              </p:val>
                                            </p:tav>
                                          </p:tavLst>
                                        </p:anim>
                                        <p:anim calcmode="lin" valueType="num">
                                          <p:cBhvr>
                                            <p:cTn id="42" dur="15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fade">
                                          <p:cBhvr>
                                            <p:cTn id="45" dur="1500"/>
                                            <p:tgtEl>
                                              <p:spTgt spid="86"/>
                                            </p:tgtEl>
                                          </p:cBhvr>
                                        </p:animEffect>
                                        <p:anim calcmode="lin" valueType="num">
                                          <p:cBhvr>
                                            <p:cTn id="46" dur="1500" fill="hold"/>
                                            <p:tgtEl>
                                              <p:spTgt spid="86"/>
                                            </p:tgtEl>
                                            <p:attrNameLst>
                                              <p:attrName>ppt_x</p:attrName>
                                            </p:attrNameLst>
                                          </p:cBhvr>
                                          <p:tavLst>
                                            <p:tav tm="0">
                                              <p:val>
                                                <p:strVal val="#ppt_x"/>
                                              </p:val>
                                            </p:tav>
                                            <p:tav tm="100000">
                                              <p:val>
                                                <p:strVal val="#ppt_x"/>
                                              </p:val>
                                            </p:tav>
                                          </p:tavLst>
                                        </p:anim>
                                        <p:anim calcmode="lin" valueType="num">
                                          <p:cBhvr>
                                            <p:cTn id="47" dur="1500" fill="hold"/>
                                            <p:tgtEl>
                                              <p:spTgt spid="86"/>
                                            </p:tgtEl>
                                            <p:attrNameLst>
                                              <p:attrName>ppt_y</p:attrName>
                                            </p:attrNameLst>
                                          </p:cBhvr>
                                          <p:tavLst>
                                            <p:tav tm="0">
                                              <p:val>
                                                <p:strVal val="#ppt_y+.1"/>
                                              </p:val>
                                            </p:tav>
                                            <p:tav tm="100000">
                                              <p:val>
                                                <p:strVal val="#ppt_y"/>
                                              </p:val>
                                            </p:tav>
                                          </p:tavLst>
                                        </p:anim>
                                      </p:childTnLst>
                                    </p:cTn>
                                  </p:par>
                                </p:childTnLst>
                              </p:cTn>
                            </p:par>
                            <p:par>
                              <p:cTn id="48" fill="hold">
                                <p:stCondLst>
                                  <p:cond delay="8750"/>
                                </p:stCondLst>
                                <p:childTnLst>
                                  <p:par>
                                    <p:cTn id="49" presetID="42" presetClass="entr" presetSubtype="0"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1500"/>
                                            <p:tgtEl>
                                              <p:spTgt spid="89"/>
                                            </p:tgtEl>
                                          </p:cBhvr>
                                        </p:animEffect>
                                        <p:anim calcmode="lin" valueType="num">
                                          <p:cBhvr>
                                            <p:cTn id="52" dur="1500" fill="hold"/>
                                            <p:tgtEl>
                                              <p:spTgt spid="89"/>
                                            </p:tgtEl>
                                            <p:attrNameLst>
                                              <p:attrName>ppt_x</p:attrName>
                                            </p:attrNameLst>
                                          </p:cBhvr>
                                          <p:tavLst>
                                            <p:tav tm="0">
                                              <p:val>
                                                <p:strVal val="#ppt_x"/>
                                              </p:val>
                                            </p:tav>
                                            <p:tav tm="100000">
                                              <p:val>
                                                <p:strVal val="#ppt_x"/>
                                              </p:val>
                                            </p:tav>
                                          </p:tavLst>
                                        </p:anim>
                                        <p:anim calcmode="lin" valueType="num">
                                          <p:cBhvr>
                                            <p:cTn id="53" dur="1500" fill="hold"/>
                                            <p:tgtEl>
                                              <p:spTgt spid="8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1500"/>
                                            <p:tgtEl>
                                              <p:spTgt spid="91"/>
                                            </p:tgtEl>
                                          </p:cBhvr>
                                        </p:animEffect>
                                        <p:anim calcmode="lin" valueType="num">
                                          <p:cBhvr>
                                            <p:cTn id="57" dur="1500" fill="hold"/>
                                            <p:tgtEl>
                                              <p:spTgt spid="91"/>
                                            </p:tgtEl>
                                            <p:attrNameLst>
                                              <p:attrName>ppt_x</p:attrName>
                                            </p:attrNameLst>
                                          </p:cBhvr>
                                          <p:tavLst>
                                            <p:tav tm="0">
                                              <p:val>
                                                <p:strVal val="#ppt_x"/>
                                              </p:val>
                                            </p:tav>
                                            <p:tav tm="100000">
                                              <p:val>
                                                <p:strVal val="#ppt_x"/>
                                              </p:val>
                                            </p:tav>
                                          </p:tavLst>
                                        </p:anim>
                                        <p:anim calcmode="lin" valueType="num">
                                          <p:cBhvr>
                                            <p:cTn id="58" dur="1500" fill="hold"/>
                                            <p:tgtEl>
                                              <p:spTgt spid="9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1500"/>
                                            <p:tgtEl>
                                              <p:spTgt spid="92"/>
                                            </p:tgtEl>
                                          </p:cBhvr>
                                        </p:animEffect>
                                        <p:anim calcmode="lin" valueType="num">
                                          <p:cBhvr>
                                            <p:cTn id="62" dur="1500" fill="hold"/>
                                            <p:tgtEl>
                                              <p:spTgt spid="92"/>
                                            </p:tgtEl>
                                            <p:attrNameLst>
                                              <p:attrName>ppt_x</p:attrName>
                                            </p:attrNameLst>
                                          </p:cBhvr>
                                          <p:tavLst>
                                            <p:tav tm="0">
                                              <p:val>
                                                <p:strVal val="#ppt_x"/>
                                              </p:val>
                                            </p:tav>
                                            <p:tav tm="100000">
                                              <p:val>
                                                <p:strVal val="#ppt_x"/>
                                              </p:val>
                                            </p:tav>
                                          </p:tavLst>
                                        </p:anim>
                                        <p:anim calcmode="lin" valueType="num">
                                          <p:cBhvr>
                                            <p:cTn id="63" dur="1500" fill="hold"/>
                                            <p:tgtEl>
                                              <p:spTgt spid="92"/>
                                            </p:tgtEl>
                                            <p:attrNameLst>
                                              <p:attrName>ppt_y</p:attrName>
                                            </p:attrNameLst>
                                          </p:cBhvr>
                                          <p:tavLst>
                                            <p:tav tm="0">
                                              <p:val>
                                                <p:strVal val="#ppt_y+.1"/>
                                              </p:val>
                                            </p:tav>
                                            <p:tav tm="100000">
                                              <p:val>
                                                <p:strVal val="#ppt_y"/>
                                              </p:val>
                                            </p:tav>
                                          </p:tavLst>
                                        </p:anim>
                                      </p:childTnLst>
                                    </p:cTn>
                                  </p:par>
                                </p:childTnLst>
                              </p:cTn>
                            </p:par>
                            <p:par>
                              <p:cTn id="64" fill="hold">
                                <p:stCondLst>
                                  <p:cond delay="10250"/>
                                </p:stCondLst>
                                <p:childTnLst>
                                  <p:par>
                                    <p:cTn id="65" presetID="6" presetClass="entr" presetSubtype="16"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P spid="3" grpId="0"/>
          <p:bldP spid="8" grpId="0"/>
          <p:bldP spid="9" grpId="0" animBg="1"/>
          <p:bldP spid="86" grpId="0" animBg="1"/>
          <p:bldP spid="89" grpId="0" animBg="1"/>
          <p:bldP spid="91" grpId="0" animBg="1"/>
          <p:bldP spid="9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a:bodyPr>
          <a:lstStyle/>
          <a:p>
            <a:r>
              <a:rPr lang="zh-CN" altLang="en-US" dirty="0" smtClean="0"/>
              <a:t>什么是</a:t>
            </a:r>
            <a:r>
              <a:rPr lang="en-US" altLang="zh-CN" dirty="0" smtClean="0"/>
              <a:t>：</a:t>
            </a:r>
            <a:r>
              <a:rPr lang="zh-CN" altLang="en-US" dirty="0" smtClean="0">
                <a:solidFill>
                  <a:schemeClr val="accent1"/>
                </a:solidFill>
              </a:rPr>
              <a:t>两学一做</a:t>
            </a:r>
            <a:endParaRPr lang="zh-CN" altLang="en-US" dirty="0">
              <a:solidFill>
                <a:schemeClr val="accent1"/>
              </a:solidFill>
            </a:endParaRPr>
          </a:p>
        </p:txBody>
      </p:sp>
      <p:sp>
        <p:nvSpPr>
          <p:cNvPr id="63" name="矩形 62"/>
          <p:cNvSpPr/>
          <p:nvPr/>
        </p:nvSpPr>
        <p:spPr>
          <a:xfrm>
            <a:off x="556522" y="3363838"/>
            <a:ext cx="2159070" cy="1169551"/>
          </a:xfrm>
          <a:prstGeom prst="rect">
            <a:avLst/>
          </a:prstGeom>
        </p:spPr>
        <p:txBody>
          <a:bodyPr wrap="square">
            <a:spAutoFit/>
          </a:bodyPr>
          <a:lstStyle/>
          <a:p>
            <a:pPr algn="just"/>
            <a:r>
              <a:rPr lang="zh-CN" altLang="en-US" sz="1400" dirty="0" smtClean="0">
                <a:latin typeface="+mj-ea"/>
                <a:ea typeface="+mj-ea"/>
              </a:rPr>
              <a:t>中央</a:t>
            </a:r>
            <a:r>
              <a:rPr lang="zh-CN" altLang="en-US" sz="1400" dirty="0">
                <a:latin typeface="+mj-ea"/>
                <a:ea typeface="+mj-ea"/>
              </a:rPr>
              <a:t>决定，</a:t>
            </a:r>
            <a:r>
              <a:rPr lang="en-US" altLang="zh-CN" sz="1400" dirty="0">
                <a:latin typeface="+mj-ea"/>
                <a:ea typeface="+mj-ea"/>
              </a:rPr>
              <a:t>2016</a:t>
            </a:r>
            <a:r>
              <a:rPr lang="zh-CN" altLang="en-US" sz="1400" dirty="0">
                <a:latin typeface="+mj-ea"/>
                <a:ea typeface="+mj-ea"/>
              </a:rPr>
              <a:t>年在全体党员中</a:t>
            </a:r>
            <a:r>
              <a:rPr lang="zh-CN" altLang="en-US" sz="1400" dirty="0" smtClean="0">
                <a:latin typeface="+mj-ea"/>
                <a:ea typeface="+mj-ea"/>
              </a:rPr>
              <a:t>开展学</a:t>
            </a:r>
            <a:r>
              <a:rPr lang="en-US" altLang="zh-CN" sz="1400" dirty="0" smtClean="0">
                <a:latin typeface="+mj-ea"/>
                <a:ea typeface="+mj-ea"/>
              </a:rPr>
              <a:t>“</a:t>
            </a:r>
            <a:r>
              <a:rPr lang="zh-CN" altLang="en-US" sz="1400" dirty="0" smtClean="0">
                <a:latin typeface="+mj-ea"/>
                <a:ea typeface="+mj-ea"/>
              </a:rPr>
              <a:t>党章</a:t>
            </a:r>
            <a:r>
              <a:rPr lang="zh-CN" altLang="en-US" sz="1400" dirty="0">
                <a:latin typeface="+mj-ea"/>
                <a:ea typeface="+mj-ea"/>
              </a:rPr>
              <a:t>党规、学系列讲话，做合格</a:t>
            </a:r>
            <a:r>
              <a:rPr lang="zh-CN" altLang="en-US" sz="1400" dirty="0" smtClean="0">
                <a:latin typeface="+mj-ea"/>
                <a:ea typeface="+mj-ea"/>
              </a:rPr>
              <a:t>党员</a:t>
            </a:r>
            <a:r>
              <a:rPr lang="en-US" altLang="zh-CN" sz="1400" dirty="0" smtClean="0">
                <a:latin typeface="+mj-ea"/>
                <a:ea typeface="+mj-ea"/>
              </a:rPr>
              <a:t>”</a:t>
            </a:r>
            <a:r>
              <a:rPr lang="zh-CN" altLang="en-US" sz="1400" dirty="0" smtClean="0">
                <a:latin typeface="+mj-ea"/>
                <a:ea typeface="+mj-ea"/>
              </a:rPr>
              <a:t>学习教育。</a:t>
            </a:r>
            <a:r>
              <a:rPr lang="zh-CN" altLang="en-US" sz="1400" b="1" dirty="0" smtClean="0">
                <a:latin typeface="+mj-ea"/>
                <a:ea typeface="+mj-ea"/>
              </a:rPr>
              <a:t>简称</a:t>
            </a:r>
            <a:r>
              <a:rPr lang="en-US" altLang="zh-CN" sz="1400" b="1" dirty="0" smtClean="0">
                <a:latin typeface="+mj-ea"/>
                <a:ea typeface="+mj-ea"/>
              </a:rPr>
              <a:t>【</a:t>
            </a:r>
            <a:r>
              <a:rPr lang="zh-CN" altLang="en-US" sz="1400" b="1" dirty="0" smtClean="0">
                <a:latin typeface="+mj-ea"/>
                <a:ea typeface="+mj-ea"/>
              </a:rPr>
              <a:t>两</a:t>
            </a:r>
            <a:r>
              <a:rPr lang="zh-CN" altLang="en-US" sz="1400" b="1" dirty="0">
                <a:latin typeface="+mj-ea"/>
                <a:ea typeface="+mj-ea"/>
              </a:rPr>
              <a:t>学一</a:t>
            </a:r>
            <a:r>
              <a:rPr lang="zh-CN" altLang="en-US" sz="1400" b="1" dirty="0" smtClean="0">
                <a:latin typeface="+mj-ea"/>
                <a:ea typeface="+mj-ea"/>
              </a:rPr>
              <a:t>做</a:t>
            </a:r>
            <a:r>
              <a:rPr lang="en-US" altLang="zh-CN" sz="1400" b="1" dirty="0" smtClean="0">
                <a:latin typeface="+mj-ea"/>
                <a:ea typeface="+mj-ea"/>
              </a:rPr>
              <a:t>】</a:t>
            </a:r>
            <a:endParaRPr lang="zh-CN" altLang="en-US" sz="2000" b="1" dirty="0">
              <a:latin typeface="+mj-ea"/>
              <a:ea typeface="+mj-ea"/>
            </a:endParaRPr>
          </a:p>
        </p:txBody>
      </p:sp>
      <p:grpSp>
        <p:nvGrpSpPr>
          <p:cNvPr id="3" name="组合 2"/>
          <p:cNvGrpSpPr/>
          <p:nvPr/>
        </p:nvGrpSpPr>
        <p:grpSpPr>
          <a:xfrm>
            <a:off x="3911545" y="1644114"/>
            <a:ext cx="1026434" cy="1026434"/>
            <a:chOff x="3911545" y="1644114"/>
            <a:chExt cx="1026434" cy="1026434"/>
          </a:xfrm>
        </p:grpSpPr>
        <p:grpSp>
          <p:nvGrpSpPr>
            <p:cNvPr id="85" name="组合 84"/>
            <p:cNvGrpSpPr/>
            <p:nvPr/>
          </p:nvGrpSpPr>
          <p:grpSpPr>
            <a:xfrm>
              <a:off x="3911545" y="1644114"/>
              <a:ext cx="1026434" cy="1026434"/>
              <a:chOff x="2180022" y="2446667"/>
              <a:chExt cx="1008000" cy="1008000"/>
            </a:xfrm>
            <a:effectLst>
              <a:outerShdw blurRad="50800" dist="38100" dir="2700000" algn="tl" rotWithShape="0">
                <a:prstClr val="black">
                  <a:alpha val="40000"/>
                </a:prstClr>
              </a:outerShdw>
            </a:effectLst>
          </p:grpSpPr>
          <p:sp>
            <p:nvSpPr>
              <p:cNvPr id="87" name="矩形 86"/>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88" name="直接连接符 87"/>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6" name="TextBox 14"/>
            <p:cNvSpPr txBox="1"/>
            <p:nvPr/>
          </p:nvSpPr>
          <p:spPr>
            <a:xfrm>
              <a:off x="4064391" y="1644114"/>
              <a:ext cx="71363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学</a:t>
              </a:r>
            </a:p>
          </p:txBody>
        </p:sp>
      </p:grpSp>
      <p:sp>
        <p:nvSpPr>
          <p:cNvPr id="12" name="文本框 11"/>
          <p:cNvSpPr txBox="1"/>
          <p:nvPr/>
        </p:nvSpPr>
        <p:spPr>
          <a:xfrm>
            <a:off x="3710290" y="2809260"/>
            <a:ext cx="1441328" cy="369332"/>
          </a:xfrm>
          <a:prstGeom prst="rect">
            <a:avLst/>
          </a:prstGeom>
          <a:noFill/>
        </p:spPr>
        <p:txBody>
          <a:bodyPr wrap="square" rtlCol="0">
            <a:spAutoFit/>
          </a:bodyPr>
          <a:lstStyle/>
          <a:p>
            <a:pPr algn="ctr"/>
            <a:r>
              <a:rPr lang="zh-CN" altLang="en-US" b="1" dirty="0" smtClean="0"/>
              <a:t>学党章党规</a:t>
            </a:r>
            <a:endParaRPr lang="zh-CN" altLang="en-US" b="1" dirty="0"/>
          </a:p>
        </p:txBody>
      </p:sp>
      <p:grpSp>
        <p:nvGrpSpPr>
          <p:cNvPr id="7" name="组合 6"/>
          <p:cNvGrpSpPr/>
          <p:nvPr/>
        </p:nvGrpSpPr>
        <p:grpSpPr>
          <a:xfrm>
            <a:off x="5565952" y="1644114"/>
            <a:ext cx="1026434" cy="1026434"/>
            <a:chOff x="5565952" y="1644114"/>
            <a:chExt cx="1026434" cy="1026434"/>
          </a:xfrm>
        </p:grpSpPr>
        <p:grpSp>
          <p:nvGrpSpPr>
            <p:cNvPr id="102" name="组合 101"/>
            <p:cNvGrpSpPr/>
            <p:nvPr/>
          </p:nvGrpSpPr>
          <p:grpSpPr>
            <a:xfrm>
              <a:off x="5565952" y="1644114"/>
              <a:ext cx="1026434" cy="1026434"/>
              <a:chOff x="2180022" y="2446667"/>
              <a:chExt cx="1008000" cy="1008000"/>
            </a:xfrm>
            <a:effectLst>
              <a:outerShdw blurRad="50800" dist="38100" dir="2700000" algn="tl" rotWithShape="0">
                <a:prstClr val="black">
                  <a:alpha val="40000"/>
                </a:prstClr>
              </a:outerShdw>
            </a:effectLst>
          </p:grpSpPr>
          <p:sp>
            <p:nvSpPr>
              <p:cNvPr id="104" name="矩形 103"/>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105" name="直接连接符 104"/>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3" name="TextBox 14"/>
            <p:cNvSpPr txBox="1"/>
            <p:nvPr/>
          </p:nvSpPr>
          <p:spPr>
            <a:xfrm>
              <a:off x="5718798" y="1644114"/>
              <a:ext cx="71363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学</a:t>
              </a:r>
            </a:p>
          </p:txBody>
        </p:sp>
      </p:grpSp>
      <p:sp>
        <p:nvSpPr>
          <p:cNvPr id="113" name="文本框 112"/>
          <p:cNvSpPr txBox="1"/>
          <p:nvPr/>
        </p:nvSpPr>
        <p:spPr>
          <a:xfrm>
            <a:off x="5364697" y="2809260"/>
            <a:ext cx="1441328" cy="369332"/>
          </a:xfrm>
          <a:prstGeom prst="rect">
            <a:avLst/>
          </a:prstGeom>
          <a:noFill/>
        </p:spPr>
        <p:txBody>
          <a:bodyPr wrap="square" rtlCol="0">
            <a:spAutoFit/>
          </a:bodyPr>
          <a:lstStyle/>
          <a:p>
            <a:pPr algn="ctr"/>
            <a:r>
              <a:rPr lang="zh-CN" altLang="en-US" b="1" dirty="0" smtClean="0"/>
              <a:t>学系列讲话</a:t>
            </a:r>
            <a:endParaRPr lang="zh-CN" altLang="en-US" b="1" dirty="0"/>
          </a:p>
        </p:txBody>
      </p:sp>
      <p:grpSp>
        <p:nvGrpSpPr>
          <p:cNvPr id="10" name="组合 9"/>
          <p:cNvGrpSpPr/>
          <p:nvPr/>
        </p:nvGrpSpPr>
        <p:grpSpPr>
          <a:xfrm>
            <a:off x="7223913" y="1644114"/>
            <a:ext cx="1026434" cy="1026434"/>
            <a:chOff x="7223913" y="1644114"/>
            <a:chExt cx="1026434" cy="1026434"/>
          </a:xfrm>
        </p:grpSpPr>
        <p:grpSp>
          <p:nvGrpSpPr>
            <p:cNvPr id="108" name="组合 107"/>
            <p:cNvGrpSpPr/>
            <p:nvPr/>
          </p:nvGrpSpPr>
          <p:grpSpPr>
            <a:xfrm>
              <a:off x="7223913" y="1644114"/>
              <a:ext cx="1026434" cy="1026434"/>
              <a:chOff x="2180022" y="2446667"/>
              <a:chExt cx="1008000" cy="1008000"/>
            </a:xfrm>
            <a:effectLst>
              <a:outerShdw blurRad="50800" dist="38100" dir="2700000" algn="tl" rotWithShape="0">
                <a:prstClr val="black">
                  <a:alpha val="40000"/>
                </a:prstClr>
              </a:outerShdw>
            </a:effectLst>
          </p:grpSpPr>
          <p:sp>
            <p:nvSpPr>
              <p:cNvPr id="110" name="矩形 109"/>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111" name="直接连接符 110"/>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9" name="TextBox 14"/>
            <p:cNvSpPr txBox="1"/>
            <p:nvPr/>
          </p:nvSpPr>
          <p:spPr>
            <a:xfrm>
              <a:off x="7376759" y="1644114"/>
              <a:ext cx="71363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做</a:t>
              </a:r>
            </a:p>
          </p:txBody>
        </p:sp>
      </p:grpSp>
      <p:sp>
        <p:nvSpPr>
          <p:cNvPr id="114" name="文本框 113"/>
          <p:cNvSpPr txBox="1"/>
          <p:nvPr/>
        </p:nvSpPr>
        <p:spPr>
          <a:xfrm>
            <a:off x="7019105" y="2809260"/>
            <a:ext cx="1441328" cy="369332"/>
          </a:xfrm>
          <a:prstGeom prst="rect">
            <a:avLst/>
          </a:prstGeom>
          <a:noFill/>
        </p:spPr>
        <p:txBody>
          <a:bodyPr wrap="square" rtlCol="0">
            <a:spAutoFit/>
          </a:bodyPr>
          <a:lstStyle/>
          <a:p>
            <a:pPr algn="ctr"/>
            <a:r>
              <a:rPr lang="zh-CN" altLang="en-US" b="1" dirty="0" smtClean="0"/>
              <a:t>做合格党员</a:t>
            </a:r>
            <a:endParaRPr lang="zh-CN" altLang="en-US" b="1" dirty="0"/>
          </a:p>
        </p:txBody>
      </p:sp>
      <p:sp>
        <p:nvSpPr>
          <p:cNvPr id="64" name="矩形 63"/>
          <p:cNvSpPr/>
          <p:nvPr/>
        </p:nvSpPr>
        <p:spPr>
          <a:xfrm>
            <a:off x="3522923" y="3604531"/>
            <a:ext cx="3887872" cy="954107"/>
          </a:xfrm>
          <a:prstGeom prst="rect">
            <a:avLst/>
          </a:prstGeom>
        </p:spPr>
        <p:txBody>
          <a:bodyPr wrap="square">
            <a:spAutoFit/>
          </a:bodyPr>
          <a:lstStyle/>
          <a:p>
            <a:r>
              <a:rPr lang="en-US" altLang="zh-CN" sz="1400" b="1" dirty="0" smtClean="0">
                <a:latin typeface="Impact" panose="020B0806030902050204" pitchFamily="34" charset="0"/>
              </a:rPr>
              <a:t>【</a:t>
            </a:r>
            <a:r>
              <a:rPr lang="zh-CN" altLang="en-US" sz="1400" b="1" dirty="0" smtClean="0">
                <a:latin typeface="Impact" panose="020B0806030902050204" pitchFamily="34" charset="0"/>
              </a:rPr>
              <a:t>方案</a:t>
            </a:r>
            <a:r>
              <a:rPr lang="en-US" altLang="zh-CN" sz="1400" b="1" dirty="0" smtClean="0">
                <a:latin typeface="Impact" panose="020B0806030902050204" pitchFamily="34" charset="0"/>
              </a:rPr>
              <a:t>】</a:t>
            </a:r>
            <a:r>
              <a:rPr lang="zh-CN" altLang="en-US" sz="1400" b="1" dirty="0" smtClean="0">
                <a:latin typeface="Impact" panose="020B0806030902050204" pitchFamily="34" charset="0"/>
              </a:rPr>
              <a:t>指出：</a:t>
            </a:r>
            <a:r>
              <a:rPr lang="zh-CN" altLang="en-US" sz="1400" dirty="0" smtClean="0"/>
              <a:t>“</a:t>
            </a:r>
            <a:r>
              <a:rPr lang="zh-CN" altLang="en-US" sz="1400" dirty="0"/>
              <a:t>两学一做”学习教育不是一次活动，要突出正常教育，区分层次，有针对性地解决问题，用心用力，抓细抓实，真正把党的思想政治建设抓在日常、严在经常。</a:t>
            </a:r>
          </a:p>
        </p:txBody>
      </p:sp>
      <p:sp>
        <p:nvSpPr>
          <p:cNvPr id="65" name="矩形 64"/>
          <p:cNvSpPr/>
          <p:nvPr/>
        </p:nvSpPr>
        <p:spPr>
          <a:xfrm>
            <a:off x="3347864" y="3292736"/>
            <a:ext cx="5472608" cy="71101"/>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66" name="文本框 12"/>
          <p:cNvSpPr txBox="1"/>
          <p:nvPr/>
        </p:nvSpPr>
        <p:spPr>
          <a:xfrm>
            <a:off x="7376758" y="3727641"/>
            <a:ext cx="1443713" cy="830997"/>
          </a:xfrm>
          <a:prstGeom prst="rect">
            <a:avLst/>
          </a:prstGeom>
          <a:noFill/>
        </p:spPr>
        <p:txBody>
          <a:bodyPr wrap="square" rtlCol="0">
            <a:spAutoFit/>
          </a:bodyPr>
          <a:lstStyle/>
          <a:p>
            <a:pPr algn="ctr"/>
            <a:r>
              <a:rPr lang="en-US" altLang="zh-CN" sz="4800" dirty="0" smtClean="0">
                <a:solidFill>
                  <a:schemeClr val="accent1"/>
                </a:solidFill>
                <a:effectLst>
                  <a:outerShdw blurRad="50800" dist="38100" algn="l" rotWithShape="0">
                    <a:prstClr val="black">
                      <a:alpha val="40000"/>
                    </a:prstClr>
                  </a:outerShdw>
                </a:effectLst>
                <a:latin typeface="Impact" panose="020B0806030902050204" pitchFamily="34" charset="0"/>
              </a:rPr>
              <a:t>2016</a:t>
            </a:r>
            <a:endParaRPr lang="zh-CN" altLang="en-US" sz="4800" dirty="0">
              <a:solidFill>
                <a:schemeClr val="accent1"/>
              </a:solidFill>
              <a:effectLst>
                <a:outerShdw blurRad="50800" dist="38100" algn="l" rotWithShape="0">
                  <a:prstClr val="black">
                    <a:alpha val="40000"/>
                  </a:prstClr>
                </a:outerShdw>
              </a:effectLst>
              <a:latin typeface="Impact" panose="020B0806030902050204" pitchFamily="34" charset="0"/>
            </a:endParaRPr>
          </a:p>
        </p:txBody>
      </p:sp>
      <p:grpSp>
        <p:nvGrpSpPr>
          <p:cNvPr id="70" name="组合 69"/>
          <p:cNvGrpSpPr>
            <a:grpSpLocks noChangeAspect="1"/>
          </p:cNvGrpSpPr>
          <p:nvPr/>
        </p:nvGrpSpPr>
        <p:grpSpPr>
          <a:xfrm>
            <a:off x="693466" y="1636344"/>
            <a:ext cx="1868471" cy="899998"/>
            <a:chOff x="1672035" y="1687395"/>
            <a:chExt cx="938928" cy="452259"/>
          </a:xfrm>
          <a:effectLst>
            <a:outerShdw blurRad="50800" dist="38100" dir="5400000" algn="t" rotWithShape="0">
              <a:prstClr val="black">
                <a:alpha val="40000"/>
              </a:prstClr>
            </a:outerShdw>
          </a:effectLst>
        </p:grpSpPr>
        <p:pic>
          <p:nvPicPr>
            <p:cNvPr id="71"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文本框 10"/>
          <p:cNvSpPr txBox="1"/>
          <p:nvPr/>
        </p:nvSpPr>
        <p:spPr>
          <a:xfrm>
            <a:off x="26335" y="5402904"/>
            <a:ext cx="1026434" cy="369332"/>
          </a:xfrm>
          <a:prstGeom prst="rect">
            <a:avLst/>
          </a:prstGeom>
          <a:noFill/>
        </p:spPr>
        <p:txBody>
          <a:bodyPr wrap="square" rtlCol="0">
            <a:spAutoFit/>
          </a:bodyPr>
          <a:lstStyle/>
          <a:p>
            <a:r>
              <a:rPr lang="zh-CN" altLang="en-US" dirty="0" smtClean="0"/>
              <a:t>延时符</a:t>
            </a:r>
            <a:endParaRPr lang="zh-CN" altLang="en-US" dirty="0"/>
          </a:p>
        </p:txBody>
      </p:sp>
    </p:spTree>
    <p:extLst>
      <p:ext uri="{BB962C8B-B14F-4D97-AF65-F5344CB8AC3E}">
        <p14:creationId xmlns:p14="http://schemas.microsoft.com/office/powerpoint/2010/main" val="389000472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500"/>
                                        <p:tgtEl>
                                          <p:spTgt spid="70"/>
                                        </p:tgtEl>
                                      </p:cBhvr>
                                    </p:animEffect>
                                    <p:anim calcmode="lin" valueType="num">
                                      <p:cBhvr>
                                        <p:cTn id="8" dur="1500" fill="hold"/>
                                        <p:tgtEl>
                                          <p:spTgt spid="70"/>
                                        </p:tgtEl>
                                        <p:attrNameLst>
                                          <p:attrName>ppt_x</p:attrName>
                                        </p:attrNameLst>
                                      </p:cBhvr>
                                      <p:tavLst>
                                        <p:tav tm="0">
                                          <p:val>
                                            <p:strVal val="#ppt_x"/>
                                          </p:val>
                                        </p:tav>
                                        <p:tav tm="100000">
                                          <p:val>
                                            <p:strVal val="#ppt_x"/>
                                          </p:val>
                                        </p:tav>
                                      </p:tavLst>
                                    </p:anim>
                                    <p:anim calcmode="lin" valueType="num">
                                      <p:cBhvr>
                                        <p:cTn id="9" dur="15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4" presetClass="entr" presetSubtype="1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1500"/>
                                        <p:tgtEl>
                                          <p:spTgt spid="63"/>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500" fill="hold"/>
                                        <p:tgtEl>
                                          <p:spTgt spid="3"/>
                                        </p:tgtEl>
                                        <p:attrNameLst>
                                          <p:attrName>ppt_w</p:attrName>
                                        </p:attrNameLst>
                                      </p:cBhvr>
                                      <p:tavLst>
                                        <p:tav tm="0">
                                          <p:val>
                                            <p:fltVal val="0"/>
                                          </p:val>
                                        </p:tav>
                                        <p:tav tm="100000">
                                          <p:val>
                                            <p:strVal val="#ppt_w"/>
                                          </p:val>
                                        </p:tav>
                                      </p:tavLst>
                                    </p:anim>
                                    <p:anim calcmode="lin" valueType="num">
                                      <p:cBhvr>
                                        <p:cTn id="18" dur="1500" fill="hold"/>
                                        <p:tgtEl>
                                          <p:spTgt spid="3"/>
                                        </p:tgtEl>
                                        <p:attrNameLst>
                                          <p:attrName>ppt_h</p:attrName>
                                        </p:attrNameLst>
                                      </p:cBhvr>
                                      <p:tavLst>
                                        <p:tav tm="0">
                                          <p:val>
                                            <p:fltVal val="0"/>
                                          </p:val>
                                        </p:tav>
                                        <p:tav tm="100000">
                                          <p:val>
                                            <p:strVal val="#ppt_h"/>
                                          </p:val>
                                        </p:tav>
                                      </p:tavLst>
                                    </p:anim>
                                    <p:animEffect transition="in" filter="fade">
                                      <p:cBhvr>
                                        <p:cTn id="19" dur="1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500" fill="hold"/>
                                        <p:tgtEl>
                                          <p:spTgt spid="7"/>
                                        </p:tgtEl>
                                        <p:attrNameLst>
                                          <p:attrName>ppt_w</p:attrName>
                                        </p:attrNameLst>
                                      </p:cBhvr>
                                      <p:tavLst>
                                        <p:tav tm="0">
                                          <p:val>
                                            <p:fltVal val="0"/>
                                          </p:val>
                                        </p:tav>
                                        <p:tav tm="100000">
                                          <p:val>
                                            <p:strVal val="#ppt_w"/>
                                          </p:val>
                                        </p:tav>
                                      </p:tavLst>
                                    </p:anim>
                                    <p:anim calcmode="lin" valueType="num">
                                      <p:cBhvr>
                                        <p:cTn id="23" dur="1500" fill="hold"/>
                                        <p:tgtEl>
                                          <p:spTgt spid="7"/>
                                        </p:tgtEl>
                                        <p:attrNameLst>
                                          <p:attrName>ppt_h</p:attrName>
                                        </p:attrNameLst>
                                      </p:cBhvr>
                                      <p:tavLst>
                                        <p:tav tm="0">
                                          <p:val>
                                            <p:fltVal val="0"/>
                                          </p:val>
                                        </p:tav>
                                        <p:tav tm="100000">
                                          <p:val>
                                            <p:strVal val="#ppt_h"/>
                                          </p:val>
                                        </p:tav>
                                      </p:tavLst>
                                    </p:anim>
                                    <p:animEffect transition="in" filter="fade">
                                      <p:cBhvr>
                                        <p:cTn id="24" dur="1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500" fill="hold"/>
                                        <p:tgtEl>
                                          <p:spTgt spid="10"/>
                                        </p:tgtEl>
                                        <p:attrNameLst>
                                          <p:attrName>ppt_w</p:attrName>
                                        </p:attrNameLst>
                                      </p:cBhvr>
                                      <p:tavLst>
                                        <p:tav tm="0">
                                          <p:val>
                                            <p:fltVal val="0"/>
                                          </p:val>
                                        </p:tav>
                                        <p:tav tm="100000">
                                          <p:val>
                                            <p:strVal val="#ppt_w"/>
                                          </p:val>
                                        </p:tav>
                                      </p:tavLst>
                                    </p:anim>
                                    <p:anim calcmode="lin" valueType="num">
                                      <p:cBhvr>
                                        <p:cTn id="28" dur="1500" fill="hold"/>
                                        <p:tgtEl>
                                          <p:spTgt spid="10"/>
                                        </p:tgtEl>
                                        <p:attrNameLst>
                                          <p:attrName>ppt_h</p:attrName>
                                        </p:attrNameLst>
                                      </p:cBhvr>
                                      <p:tavLst>
                                        <p:tav tm="0">
                                          <p:val>
                                            <p:fltVal val="0"/>
                                          </p:val>
                                        </p:tav>
                                        <p:tav tm="100000">
                                          <p:val>
                                            <p:strVal val="#ppt_h"/>
                                          </p:val>
                                        </p:tav>
                                      </p:tavLst>
                                    </p:anim>
                                    <p:animEffect transition="in" filter="fade">
                                      <p:cBhvr>
                                        <p:cTn id="29" dur="1500"/>
                                        <p:tgtEl>
                                          <p:spTgt spid="10"/>
                                        </p:tgtEl>
                                      </p:cBhvr>
                                    </p:animEffect>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anim calcmode="lin" valueType="num">
                                      <p:cBhvr>
                                        <p:cTn id="34" dur="2000" fill="hold"/>
                                        <p:tgtEl>
                                          <p:spTgt spid="12"/>
                                        </p:tgtEl>
                                        <p:attrNameLst>
                                          <p:attrName>ppt_x</p:attrName>
                                        </p:attrNameLst>
                                      </p:cBhvr>
                                      <p:tavLst>
                                        <p:tav tm="0">
                                          <p:val>
                                            <p:strVal val="#ppt_x"/>
                                          </p:val>
                                        </p:tav>
                                        <p:tav tm="100000">
                                          <p:val>
                                            <p:strVal val="#ppt_x"/>
                                          </p:val>
                                        </p:tav>
                                      </p:tavLst>
                                    </p:anim>
                                    <p:anim calcmode="lin" valueType="num">
                                      <p:cBhvr>
                                        <p:cTn id="35" dur="2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fade">
                                      <p:cBhvr>
                                        <p:cTn id="38" dur="2000"/>
                                        <p:tgtEl>
                                          <p:spTgt spid="113"/>
                                        </p:tgtEl>
                                      </p:cBhvr>
                                    </p:animEffect>
                                    <p:anim calcmode="lin" valueType="num">
                                      <p:cBhvr>
                                        <p:cTn id="39" dur="2000" fill="hold"/>
                                        <p:tgtEl>
                                          <p:spTgt spid="113"/>
                                        </p:tgtEl>
                                        <p:attrNameLst>
                                          <p:attrName>ppt_x</p:attrName>
                                        </p:attrNameLst>
                                      </p:cBhvr>
                                      <p:tavLst>
                                        <p:tav tm="0">
                                          <p:val>
                                            <p:strVal val="#ppt_x"/>
                                          </p:val>
                                        </p:tav>
                                        <p:tav tm="100000">
                                          <p:val>
                                            <p:strVal val="#ppt_x"/>
                                          </p:val>
                                        </p:tav>
                                      </p:tavLst>
                                    </p:anim>
                                    <p:anim calcmode="lin" valueType="num">
                                      <p:cBhvr>
                                        <p:cTn id="40" dur="2000" fill="hold"/>
                                        <p:tgtEl>
                                          <p:spTgt spid="1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4"/>
                                        </p:tgtEl>
                                        <p:attrNameLst>
                                          <p:attrName>style.visibility</p:attrName>
                                        </p:attrNameLst>
                                      </p:cBhvr>
                                      <p:to>
                                        <p:strVal val="visible"/>
                                      </p:to>
                                    </p:set>
                                    <p:animEffect transition="in" filter="fade">
                                      <p:cBhvr>
                                        <p:cTn id="43" dur="2000"/>
                                        <p:tgtEl>
                                          <p:spTgt spid="114"/>
                                        </p:tgtEl>
                                      </p:cBhvr>
                                    </p:animEffect>
                                    <p:anim calcmode="lin" valueType="num">
                                      <p:cBhvr>
                                        <p:cTn id="44" dur="2000" fill="hold"/>
                                        <p:tgtEl>
                                          <p:spTgt spid="114"/>
                                        </p:tgtEl>
                                        <p:attrNameLst>
                                          <p:attrName>ppt_x</p:attrName>
                                        </p:attrNameLst>
                                      </p:cBhvr>
                                      <p:tavLst>
                                        <p:tav tm="0">
                                          <p:val>
                                            <p:strVal val="#ppt_x"/>
                                          </p:val>
                                        </p:tav>
                                        <p:tav tm="100000">
                                          <p:val>
                                            <p:strVal val="#ppt_x"/>
                                          </p:val>
                                        </p:tav>
                                      </p:tavLst>
                                    </p:anim>
                                    <p:anim calcmode="lin" valueType="num">
                                      <p:cBhvr>
                                        <p:cTn id="45" dur="2000" fill="hold"/>
                                        <p:tgtEl>
                                          <p:spTgt spid="114"/>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left)">
                                      <p:cBhvr>
                                        <p:cTn id="49" dur="1500"/>
                                        <p:tgtEl>
                                          <p:spTgt spid="65"/>
                                        </p:tgtEl>
                                      </p:cBhvr>
                                    </p:animEffect>
                                  </p:childTnLst>
                                </p:cTn>
                              </p:par>
                            </p:childTnLst>
                          </p:cTn>
                        </p:par>
                        <p:par>
                          <p:cTn id="50" fill="hold">
                            <p:stCondLst>
                              <p:cond delay="8000"/>
                            </p:stCondLst>
                            <p:childTnLst>
                              <p:par>
                                <p:cTn id="51" presetID="42" presetClass="entr" presetSubtype="0" fill="hold" grpId="0"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1500"/>
                                        <p:tgtEl>
                                          <p:spTgt spid="64"/>
                                        </p:tgtEl>
                                      </p:cBhvr>
                                    </p:animEffect>
                                    <p:anim calcmode="lin" valueType="num">
                                      <p:cBhvr>
                                        <p:cTn id="54" dur="1500" fill="hold"/>
                                        <p:tgtEl>
                                          <p:spTgt spid="64"/>
                                        </p:tgtEl>
                                        <p:attrNameLst>
                                          <p:attrName>ppt_x</p:attrName>
                                        </p:attrNameLst>
                                      </p:cBhvr>
                                      <p:tavLst>
                                        <p:tav tm="0">
                                          <p:val>
                                            <p:strVal val="#ppt_x"/>
                                          </p:val>
                                        </p:tav>
                                        <p:tav tm="100000">
                                          <p:val>
                                            <p:strVal val="#ppt_x"/>
                                          </p:val>
                                        </p:tav>
                                      </p:tavLst>
                                    </p:anim>
                                    <p:anim calcmode="lin" valueType="num">
                                      <p:cBhvr>
                                        <p:cTn id="55" dur="1500" fill="hold"/>
                                        <p:tgtEl>
                                          <p:spTgt spid="6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fade">
                                      <p:cBhvr>
                                        <p:cTn id="58" dur="1500"/>
                                        <p:tgtEl>
                                          <p:spTgt spid="66"/>
                                        </p:tgtEl>
                                      </p:cBhvr>
                                    </p:animEffect>
                                    <p:anim calcmode="lin" valueType="num">
                                      <p:cBhvr>
                                        <p:cTn id="59" dur="1500" fill="hold"/>
                                        <p:tgtEl>
                                          <p:spTgt spid="66"/>
                                        </p:tgtEl>
                                        <p:attrNameLst>
                                          <p:attrName>ppt_x</p:attrName>
                                        </p:attrNameLst>
                                      </p:cBhvr>
                                      <p:tavLst>
                                        <p:tav tm="0">
                                          <p:val>
                                            <p:strVal val="#ppt_x"/>
                                          </p:val>
                                        </p:tav>
                                        <p:tav tm="100000">
                                          <p:val>
                                            <p:strVal val="#ppt_x"/>
                                          </p:val>
                                        </p:tav>
                                      </p:tavLst>
                                    </p:anim>
                                    <p:anim calcmode="lin" valueType="num">
                                      <p:cBhvr>
                                        <p:cTn id="60" dur="1500" fill="hold"/>
                                        <p:tgtEl>
                                          <p:spTgt spid="66"/>
                                        </p:tgtEl>
                                        <p:attrNameLst>
                                          <p:attrName>ppt_y</p:attrName>
                                        </p:attrNameLst>
                                      </p:cBhvr>
                                      <p:tavLst>
                                        <p:tav tm="0">
                                          <p:val>
                                            <p:strVal val="#ppt_y+.1"/>
                                          </p:val>
                                        </p:tav>
                                        <p:tav tm="100000">
                                          <p:val>
                                            <p:strVal val="#ppt_y"/>
                                          </p:val>
                                        </p:tav>
                                      </p:tavLst>
                                    </p:anim>
                                  </p:childTnLst>
                                </p:cTn>
                              </p:par>
                            </p:childTnLst>
                          </p:cTn>
                        </p:par>
                        <p:par>
                          <p:cTn id="61" fill="hold">
                            <p:stCondLst>
                              <p:cond delay="9500"/>
                            </p:stCondLst>
                            <p:childTnLst>
                              <p:par>
                                <p:cTn id="62" presetID="10"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2" grpId="0"/>
      <p:bldP spid="113" grpId="0"/>
      <p:bldP spid="114" grpId="0"/>
      <p:bldP spid="64" grpId="0"/>
      <p:bldP spid="65" grpId="0" animBg="1"/>
      <p:bldP spid="6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a:bodyPr>
          <a:lstStyle/>
          <a:p>
            <a:r>
              <a:rPr lang="zh-CN" altLang="en-US" dirty="0" smtClean="0"/>
              <a:t>两学一做：</a:t>
            </a:r>
            <a:r>
              <a:rPr lang="zh-CN" altLang="en-US" dirty="0" smtClean="0">
                <a:solidFill>
                  <a:schemeClr val="accent1"/>
                </a:solidFill>
              </a:rPr>
              <a:t>学习教育对象</a:t>
            </a:r>
            <a:endParaRPr lang="zh-CN" altLang="en-US" dirty="0">
              <a:solidFill>
                <a:schemeClr val="accent1"/>
              </a:solidFill>
            </a:endParaRPr>
          </a:p>
        </p:txBody>
      </p:sp>
      <p:sp>
        <p:nvSpPr>
          <p:cNvPr id="63" name="矩形 62"/>
          <p:cNvSpPr/>
          <p:nvPr/>
        </p:nvSpPr>
        <p:spPr>
          <a:xfrm>
            <a:off x="982516" y="3711988"/>
            <a:ext cx="5029644" cy="738664"/>
          </a:xfrm>
          <a:prstGeom prst="rect">
            <a:avLst/>
          </a:prstGeom>
        </p:spPr>
        <p:txBody>
          <a:bodyPr wrap="square">
            <a:spAutoFit/>
          </a:bodyPr>
          <a:lstStyle/>
          <a:p>
            <a:pPr algn="just"/>
            <a:r>
              <a:rPr lang="en-US" altLang="zh-CN" sz="1400" b="1" dirty="0">
                <a:latin typeface="+mj-ea"/>
                <a:ea typeface="+mj-ea"/>
              </a:rPr>
              <a:t>【</a:t>
            </a:r>
            <a:r>
              <a:rPr lang="zh-CN" altLang="en-US" sz="1400" b="1" dirty="0">
                <a:latin typeface="+mj-ea"/>
                <a:ea typeface="+mj-ea"/>
              </a:rPr>
              <a:t>方案</a:t>
            </a:r>
            <a:r>
              <a:rPr lang="en-US" altLang="zh-CN" sz="1400" b="1" dirty="0">
                <a:latin typeface="+mj-ea"/>
                <a:ea typeface="+mj-ea"/>
              </a:rPr>
              <a:t>】</a:t>
            </a:r>
            <a:r>
              <a:rPr lang="zh-CN" altLang="en-US" sz="1400" b="1" dirty="0">
                <a:latin typeface="+mj-ea"/>
                <a:ea typeface="+mj-ea"/>
              </a:rPr>
              <a:t>指出：</a:t>
            </a:r>
            <a:r>
              <a:rPr lang="zh-CN" altLang="en-US" sz="1400" dirty="0">
                <a:latin typeface="+mj-ea"/>
                <a:ea typeface="+mj-ea"/>
              </a:rPr>
              <a:t>“两学一做”学习教育，</a:t>
            </a:r>
            <a:r>
              <a:rPr lang="zh-CN" altLang="en-US" sz="1400" dirty="0" smtClean="0">
                <a:latin typeface="+mj-ea"/>
                <a:ea typeface="+mj-ea"/>
              </a:rPr>
              <a:t>是面向</a:t>
            </a:r>
            <a:r>
              <a:rPr lang="zh-CN" altLang="en-US" sz="1400" dirty="0">
                <a:latin typeface="+mj-ea"/>
                <a:ea typeface="+mj-ea"/>
              </a:rPr>
              <a:t>全体党员深化党内教育的重要实践，是推动党内教育从“关键少数”向广大党员拓展、从集中性教育向经常性教育延伸的重要</a:t>
            </a:r>
            <a:r>
              <a:rPr lang="zh-CN" altLang="en-US" sz="1400" dirty="0" smtClean="0">
                <a:latin typeface="+mj-ea"/>
                <a:ea typeface="+mj-ea"/>
              </a:rPr>
              <a:t>举措。</a:t>
            </a:r>
            <a:endParaRPr lang="zh-CN" altLang="en-US" sz="2000" b="1" dirty="0">
              <a:latin typeface="+mj-ea"/>
              <a:ea typeface="+mj-ea"/>
            </a:endParaRPr>
          </a:p>
        </p:txBody>
      </p:sp>
      <p:grpSp>
        <p:nvGrpSpPr>
          <p:cNvPr id="3" name="组合 2"/>
          <p:cNvGrpSpPr/>
          <p:nvPr/>
        </p:nvGrpSpPr>
        <p:grpSpPr>
          <a:xfrm>
            <a:off x="982517" y="1545316"/>
            <a:ext cx="1026434" cy="1026434"/>
            <a:chOff x="982517" y="1545316"/>
            <a:chExt cx="1026434" cy="1026434"/>
          </a:xfrm>
          <a:effectLst>
            <a:outerShdw blurRad="50800" dist="38100" dir="2700000" algn="tl" rotWithShape="0">
              <a:prstClr val="black">
                <a:alpha val="40000"/>
              </a:prstClr>
            </a:outerShdw>
          </a:effectLst>
        </p:grpSpPr>
        <p:grpSp>
          <p:nvGrpSpPr>
            <p:cNvPr id="108" name="组合 107"/>
            <p:cNvGrpSpPr/>
            <p:nvPr/>
          </p:nvGrpSpPr>
          <p:grpSpPr>
            <a:xfrm>
              <a:off x="982517" y="1545316"/>
              <a:ext cx="1026434" cy="1026434"/>
              <a:chOff x="2180022" y="2446667"/>
              <a:chExt cx="1008000" cy="1008000"/>
            </a:xfrm>
          </p:grpSpPr>
          <p:sp>
            <p:nvSpPr>
              <p:cNvPr id="110" name="矩形 109"/>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111" name="直接连接符 110"/>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9" name="TextBox 14"/>
            <p:cNvSpPr txBox="1"/>
            <p:nvPr/>
          </p:nvSpPr>
          <p:spPr>
            <a:xfrm>
              <a:off x="1135363" y="1545316"/>
              <a:ext cx="713636" cy="1015663"/>
            </a:xfrm>
            <a:prstGeom prst="rect">
              <a:avLst/>
            </a:prstGeom>
            <a:noFill/>
          </p:spPr>
          <p:txBody>
            <a:bodyPr wrap="square" rtlCol="0">
              <a:spAutoFit/>
            </a:bodyPr>
            <a:lstStyle/>
            <a:p>
              <a:pPr algn="ctr"/>
              <a:r>
                <a:rPr lang="zh-CN" altLang="en-US" sz="6000" b="1" dirty="0" smtClean="0">
                  <a:solidFill>
                    <a:schemeClr val="accent1"/>
                  </a:solidFill>
                  <a:latin typeface="微软雅黑" panose="020B0503020204020204" pitchFamily="34" charset="-122"/>
                  <a:ea typeface="微软雅黑" panose="020B0503020204020204" pitchFamily="34" charset="-122"/>
                </a:rPr>
                <a:t>全</a:t>
              </a:r>
              <a:endParaRPr lang="zh-CN" altLang="en-US" sz="6000" b="1" dirty="0">
                <a:solidFill>
                  <a:schemeClr val="accent1"/>
                </a:solidFill>
                <a:latin typeface="微软雅黑" panose="020B0503020204020204" pitchFamily="34" charset="-122"/>
                <a:ea typeface="微软雅黑" panose="020B0503020204020204" pitchFamily="34" charset="-122"/>
              </a:endParaRPr>
            </a:p>
          </p:txBody>
        </p:sp>
      </p:grpSp>
      <p:sp>
        <p:nvSpPr>
          <p:cNvPr id="64" name="文本框 63"/>
          <p:cNvSpPr txBox="1"/>
          <p:nvPr/>
        </p:nvSpPr>
        <p:spPr>
          <a:xfrm>
            <a:off x="6847413" y="3633643"/>
            <a:ext cx="1203980" cy="400110"/>
          </a:xfrm>
          <a:prstGeom prst="rect">
            <a:avLst/>
          </a:prstGeom>
          <a:noFill/>
        </p:spPr>
        <p:txBody>
          <a:bodyPr wrap="square" rtlCol="0">
            <a:spAutoFit/>
          </a:bodyPr>
          <a:lstStyle/>
          <a:p>
            <a:pPr algn="r"/>
            <a:r>
              <a:rPr lang="zh-CN" altLang="en-US" sz="2000" b="1" dirty="0" smtClean="0"/>
              <a:t>教育对象</a:t>
            </a:r>
            <a:endParaRPr lang="zh-CN" altLang="en-US" sz="2000" b="1" dirty="0"/>
          </a:p>
        </p:txBody>
      </p:sp>
      <p:grpSp>
        <p:nvGrpSpPr>
          <p:cNvPr id="7" name="组合 6"/>
          <p:cNvGrpSpPr/>
          <p:nvPr/>
        </p:nvGrpSpPr>
        <p:grpSpPr>
          <a:xfrm>
            <a:off x="2096908" y="1545316"/>
            <a:ext cx="1026434" cy="1026434"/>
            <a:chOff x="2096908" y="1545316"/>
            <a:chExt cx="1026434" cy="1026434"/>
          </a:xfrm>
          <a:effectLst>
            <a:outerShdw blurRad="50800" dist="38100" dir="2700000" algn="tl" rotWithShape="0">
              <a:prstClr val="black">
                <a:alpha val="40000"/>
              </a:prstClr>
            </a:outerShdw>
          </a:effectLst>
        </p:grpSpPr>
        <p:grpSp>
          <p:nvGrpSpPr>
            <p:cNvPr id="66" name="组合 65"/>
            <p:cNvGrpSpPr/>
            <p:nvPr/>
          </p:nvGrpSpPr>
          <p:grpSpPr>
            <a:xfrm>
              <a:off x="2096908" y="1545316"/>
              <a:ext cx="1026434" cy="1026434"/>
              <a:chOff x="2180022" y="2446667"/>
              <a:chExt cx="1008000" cy="1008000"/>
            </a:xfrm>
          </p:grpSpPr>
          <p:sp>
            <p:nvSpPr>
              <p:cNvPr id="71" name="矩形 70"/>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72" name="直接连接符 71"/>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0" name="TextBox 14"/>
            <p:cNvSpPr txBox="1"/>
            <p:nvPr/>
          </p:nvSpPr>
          <p:spPr>
            <a:xfrm>
              <a:off x="2249754" y="1545316"/>
              <a:ext cx="713636" cy="1015663"/>
            </a:xfrm>
            <a:prstGeom prst="rect">
              <a:avLst/>
            </a:prstGeom>
            <a:noFill/>
          </p:spPr>
          <p:txBody>
            <a:bodyPr wrap="square" rtlCol="0">
              <a:spAutoFit/>
            </a:bodyPr>
            <a:lstStyle/>
            <a:p>
              <a:pPr algn="ctr"/>
              <a:r>
                <a:rPr lang="zh-CN" altLang="en-US" sz="6000" b="1" dirty="0" smtClean="0">
                  <a:solidFill>
                    <a:schemeClr val="accent1"/>
                  </a:solidFill>
                  <a:latin typeface="微软雅黑" panose="020B0503020204020204" pitchFamily="34" charset="-122"/>
                  <a:ea typeface="微软雅黑" panose="020B0503020204020204" pitchFamily="34" charset="-122"/>
                </a:rPr>
                <a:t>体</a:t>
              </a:r>
              <a:endParaRPr lang="zh-CN" altLang="en-US" sz="6000" b="1" dirty="0">
                <a:solidFill>
                  <a:schemeClr val="accent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211299" y="1545316"/>
            <a:ext cx="1026434" cy="1026434"/>
            <a:chOff x="3211299" y="1545316"/>
            <a:chExt cx="1026434" cy="1026434"/>
          </a:xfrm>
          <a:effectLst>
            <a:outerShdw blurRad="50800" dist="38100" dir="2700000" algn="tl" rotWithShape="0">
              <a:prstClr val="black">
                <a:alpha val="40000"/>
              </a:prstClr>
            </a:outerShdw>
          </a:effectLst>
        </p:grpSpPr>
        <p:grpSp>
          <p:nvGrpSpPr>
            <p:cNvPr id="75" name="组合 74"/>
            <p:cNvGrpSpPr/>
            <p:nvPr/>
          </p:nvGrpSpPr>
          <p:grpSpPr>
            <a:xfrm>
              <a:off x="3211299" y="1545316"/>
              <a:ext cx="1026434" cy="1026434"/>
              <a:chOff x="2180022" y="2446667"/>
              <a:chExt cx="1008000" cy="1008000"/>
            </a:xfrm>
          </p:grpSpPr>
          <p:sp>
            <p:nvSpPr>
              <p:cNvPr id="77" name="矩形 76"/>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78" name="直接连接符 77"/>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6" name="TextBox 14"/>
            <p:cNvSpPr txBox="1"/>
            <p:nvPr/>
          </p:nvSpPr>
          <p:spPr>
            <a:xfrm>
              <a:off x="3364145" y="1545316"/>
              <a:ext cx="713636" cy="1015663"/>
            </a:xfrm>
            <a:prstGeom prst="rect">
              <a:avLst/>
            </a:prstGeom>
            <a:noFill/>
          </p:spPr>
          <p:txBody>
            <a:bodyPr wrap="square" rtlCol="0">
              <a:spAutoFit/>
            </a:bodyPr>
            <a:lstStyle/>
            <a:p>
              <a:pPr algn="ctr"/>
              <a:r>
                <a:rPr lang="zh-CN" altLang="en-US" sz="6000" b="1" dirty="0" smtClean="0">
                  <a:solidFill>
                    <a:schemeClr val="accent1"/>
                  </a:solidFill>
                  <a:latin typeface="微软雅黑" panose="020B0503020204020204" pitchFamily="34" charset="-122"/>
                  <a:ea typeface="微软雅黑" panose="020B0503020204020204" pitchFamily="34" charset="-122"/>
                </a:rPr>
                <a:t>党</a:t>
              </a:r>
              <a:endParaRPr lang="zh-CN" altLang="en-US" sz="6000" b="1" dirty="0">
                <a:solidFill>
                  <a:schemeClr val="accent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325689" y="1545316"/>
            <a:ext cx="1026434" cy="1026434"/>
            <a:chOff x="4325689" y="1545316"/>
            <a:chExt cx="1026434" cy="1026434"/>
          </a:xfrm>
          <a:effectLst>
            <a:outerShdw blurRad="50800" dist="38100" dir="2700000" algn="tl" rotWithShape="0">
              <a:prstClr val="black">
                <a:alpha val="40000"/>
              </a:prstClr>
            </a:outerShdw>
          </a:effectLst>
        </p:grpSpPr>
        <p:grpSp>
          <p:nvGrpSpPr>
            <p:cNvPr id="81" name="组合 80"/>
            <p:cNvGrpSpPr/>
            <p:nvPr/>
          </p:nvGrpSpPr>
          <p:grpSpPr>
            <a:xfrm>
              <a:off x="4325689" y="1545316"/>
              <a:ext cx="1026434" cy="1026434"/>
              <a:chOff x="2180022" y="2446667"/>
              <a:chExt cx="1008000" cy="1008000"/>
            </a:xfrm>
          </p:grpSpPr>
          <p:sp>
            <p:nvSpPr>
              <p:cNvPr id="83" name="矩形 82"/>
              <p:cNvSpPr/>
              <p:nvPr/>
            </p:nvSpPr>
            <p:spPr>
              <a:xfrm>
                <a:off x="2180022" y="2446667"/>
                <a:ext cx="1008000" cy="1008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solidFill>
                    <a:schemeClr val="tx1"/>
                  </a:solidFill>
                </a:endParaRPr>
              </a:p>
            </p:txBody>
          </p:sp>
          <p:cxnSp>
            <p:nvCxnSpPr>
              <p:cNvPr id="84" name="直接连接符 83"/>
              <p:cNvCxnSpPr/>
              <p:nvPr/>
            </p:nvCxnSpPr>
            <p:spPr>
              <a:xfrm>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5400000">
                <a:off x="2180022" y="2950667"/>
                <a:ext cx="100800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2" name="TextBox 14"/>
            <p:cNvSpPr txBox="1"/>
            <p:nvPr/>
          </p:nvSpPr>
          <p:spPr>
            <a:xfrm>
              <a:off x="4478535" y="1545316"/>
              <a:ext cx="713636" cy="1015663"/>
            </a:xfrm>
            <a:prstGeom prst="rect">
              <a:avLst/>
            </a:prstGeom>
            <a:noFill/>
          </p:spPr>
          <p:txBody>
            <a:bodyPr wrap="square" rtlCol="0">
              <a:spAutoFit/>
            </a:bodyPr>
            <a:lstStyle/>
            <a:p>
              <a:pPr algn="ctr"/>
              <a:r>
                <a:rPr lang="zh-CN" altLang="en-US" sz="6000" b="1" dirty="0">
                  <a:solidFill>
                    <a:schemeClr val="accent1"/>
                  </a:solidFill>
                  <a:latin typeface="微软雅黑" panose="020B0503020204020204" pitchFamily="34" charset="-122"/>
                  <a:ea typeface="微软雅黑" panose="020B0503020204020204" pitchFamily="34" charset="-122"/>
                </a:rPr>
                <a:t>员</a:t>
              </a:r>
            </a:p>
          </p:txBody>
        </p:sp>
      </p:grpSp>
      <p:sp>
        <p:nvSpPr>
          <p:cNvPr id="10" name="矩形 9"/>
          <p:cNvSpPr/>
          <p:nvPr/>
        </p:nvSpPr>
        <p:spPr>
          <a:xfrm>
            <a:off x="982517" y="2715766"/>
            <a:ext cx="1026434" cy="413726"/>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拓展</a:t>
            </a:r>
            <a:endParaRPr lang="zh-CN" altLang="en-US" dirty="0"/>
          </a:p>
        </p:txBody>
      </p:sp>
      <p:sp>
        <p:nvSpPr>
          <p:cNvPr id="85" name="矩形 84"/>
          <p:cNvSpPr/>
          <p:nvPr/>
        </p:nvSpPr>
        <p:spPr>
          <a:xfrm>
            <a:off x="2096908" y="2715766"/>
            <a:ext cx="3255215" cy="41372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“关键少数”向广大党员拓展</a:t>
            </a:r>
          </a:p>
        </p:txBody>
      </p:sp>
      <p:sp>
        <p:nvSpPr>
          <p:cNvPr id="86" name="矩形 85"/>
          <p:cNvSpPr/>
          <p:nvPr/>
        </p:nvSpPr>
        <p:spPr>
          <a:xfrm>
            <a:off x="982516" y="3224633"/>
            <a:ext cx="1026435" cy="413726"/>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延伸</a:t>
            </a:r>
            <a:endParaRPr lang="zh-CN" altLang="en-US" dirty="0"/>
          </a:p>
        </p:txBody>
      </p:sp>
      <p:sp>
        <p:nvSpPr>
          <p:cNvPr id="87" name="矩形 86"/>
          <p:cNvSpPr/>
          <p:nvPr/>
        </p:nvSpPr>
        <p:spPr>
          <a:xfrm>
            <a:off x="2096908" y="3224633"/>
            <a:ext cx="3255215" cy="41372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集中性教育向经常性教育延伸</a:t>
            </a:r>
          </a:p>
        </p:txBody>
      </p:sp>
      <p:grpSp>
        <p:nvGrpSpPr>
          <p:cNvPr id="88" name="组合 87"/>
          <p:cNvGrpSpPr>
            <a:grpSpLocks noChangeAspect="1"/>
          </p:cNvGrpSpPr>
          <p:nvPr/>
        </p:nvGrpSpPr>
        <p:grpSpPr>
          <a:xfrm>
            <a:off x="6515167" y="1636344"/>
            <a:ext cx="1868471" cy="899998"/>
            <a:chOff x="1672035" y="1687395"/>
            <a:chExt cx="938928" cy="452259"/>
          </a:xfrm>
          <a:effectLst>
            <a:outerShdw blurRad="50800" dist="38100" dir="5400000" algn="t" rotWithShape="0">
              <a:prstClr val="black">
                <a:alpha val="40000"/>
              </a:prstClr>
            </a:outerShdw>
          </a:effectLst>
        </p:grpSpPr>
        <p:pic>
          <p:nvPicPr>
            <p:cNvPr id="89"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63596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500"/>
                                        <p:tgtEl>
                                          <p:spTgt spid="88"/>
                                        </p:tgtEl>
                                      </p:cBhvr>
                                    </p:animEffect>
                                    <p:anim calcmode="lin" valueType="num">
                                      <p:cBhvr>
                                        <p:cTn id="8" dur="1500" fill="hold"/>
                                        <p:tgtEl>
                                          <p:spTgt spid="88"/>
                                        </p:tgtEl>
                                        <p:attrNameLst>
                                          <p:attrName>ppt_x</p:attrName>
                                        </p:attrNameLst>
                                      </p:cBhvr>
                                      <p:tavLst>
                                        <p:tav tm="0">
                                          <p:val>
                                            <p:strVal val="#ppt_x"/>
                                          </p:val>
                                        </p:tav>
                                        <p:tav tm="100000">
                                          <p:val>
                                            <p:strVal val="#ppt_x"/>
                                          </p:val>
                                        </p:tav>
                                      </p:tavLst>
                                    </p:anim>
                                    <p:anim calcmode="lin" valueType="num">
                                      <p:cBhvr>
                                        <p:cTn id="9" dur="15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500"/>
                                        <p:tgtEl>
                                          <p:spTgt spid="64"/>
                                        </p:tgtEl>
                                      </p:cBhvr>
                                    </p:animEffect>
                                    <p:anim calcmode="lin" valueType="num">
                                      <p:cBhvr>
                                        <p:cTn id="13" dur="1500" fill="hold"/>
                                        <p:tgtEl>
                                          <p:spTgt spid="64"/>
                                        </p:tgtEl>
                                        <p:attrNameLst>
                                          <p:attrName>ppt_x</p:attrName>
                                        </p:attrNameLst>
                                      </p:cBhvr>
                                      <p:tavLst>
                                        <p:tav tm="0">
                                          <p:val>
                                            <p:strVal val="#ppt_x"/>
                                          </p:val>
                                        </p:tav>
                                        <p:tav tm="100000">
                                          <p:val>
                                            <p:strVal val="#ppt_x"/>
                                          </p:val>
                                        </p:tav>
                                      </p:tavLst>
                                    </p:anim>
                                    <p:anim calcmode="lin" valueType="num">
                                      <p:cBhvr>
                                        <p:cTn id="14" dur="15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500" fill="hold"/>
                                        <p:tgtEl>
                                          <p:spTgt spid="3"/>
                                        </p:tgtEl>
                                        <p:attrNameLst>
                                          <p:attrName>ppt_w</p:attrName>
                                        </p:attrNameLst>
                                      </p:cBhvr>
                                      <p:tavLst>
                                        <p:tav tm="0">
                                          <p:val>
                                            <p:fltVal val="0"/>
                                          </p:val>
                                        </p:tav>
                                        <p:tav tm="100000">
                                          <p:val>
                                            <p:strVal val="#ppt_w"/>
                                          </p:val>
                                        </p:tav>
                                      </p:tavLst>
                                    </p:anim>
                                    <p:anim calcmode="lin" valueType="num">
                                      <p:cBhvr>
                                        <p:cTn id="19" dur="1500" fill="hold"/>
                                        <p:tgtEl>
                                          <p:spTgt spid="3"/>
                                        </p:tgtEl>
                                        <p:attrNameLst>
                                          <p:attrName>ppt_h</p:attrName>
                                        </p:attrNameLst>
                                      </p:cBhvr>
                                      <p:tavLst>
                                        <p:tav tm="0">
                                          <p:val>
                                            <p:fltVal val="0"/>
                                          </p:val>
                                        </p:tav>
                                        <p:tav tm="100000">
                                          <p:val>
                                            <p:strVal val="#ppt_h"/>
                                          </p:val>
                                        </p:tav>
                                      </p:tavLst>
                                    </p:anim>
                                    <p:animEffect transition="in" filter="fade">
                                      <p:cBhvr>
                                        <p:cTn id="20" dur="1500"/>
                                        <p:tgtEl>
                                          <p:spTgt spid="3"/>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500" fill="hold"/>
                                        <p:tgtEl>
                                          <p:spTgt spid="7"/>
                                        </p:tgtEl>
                                        <p:attrNameLst>
                                          <p:attrName>ppt_w</p:attrName>
                                        </p:attrNameLst>
                                      </p:cBhvr>
                                      <p:tavLst>
                                        <p:tav tm="0">
                                          <p:val>
                                            <p:fltVal val="0"/>
                                          </p:val>
                                        </p:tav>
                                        <p:tav tm="100000">
                                          <p:val>
                                            <p:strVal val="#ppt_w"/>
                                          </p:val>
                                        </p:tav>
                                      </p:tavLst>
                                    </p:anim>
                                    <p:anim calcmode="lin" valueType="num">
                                      <p:cBhvr>
                                        <p:cTn id="24" dur="1500" fill="hold"/>
                                        <p:tgtEl>
                                          <p:spTgt spid="7"/>
                                        </p:tgtEl>
                                        <p:attrNameLst>
                                          <p:attrName>ppt_h</p:attrName>
                                        </p:attrNameLst>
                                      </p:cBhvr>
                                      <p:tavLst>
                                        <p:tav tm="0">
                                          <p:val>
                                            <p:fltVal val="0"/>
                                          </p:val>
                                        </p:tav>
                                        <p:tav tm="100000">
                                          <p:val>
                                            <p:strVal val="#ppt_h"/>
                                          </p:val>
                                        </p:tav>
                                      </p:tavLst>
                                    </p:anim>
                                    <p:animEffect transition="in" filter="fade">
                                      <p:cBhvr>
                                        <p:cTn id="25" dur="1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500" fill="hold"/>
                                        <p:tgtEl>
                                          <p:spTgt spid="11"/>
                                        </p:tgtEl>
                                        <p:attrNameLst>
                                          <p:attrName>ppt_w</p:attrName>
                                        </p:attrNameLst>
                                      </p:cBhvr>
                                      <p:tavLst>
                                        <p:tav tm="0">
                                          <p:val>
                                            <p:fltVal val="0"/>
                                          </p:val>
                                        </p:tav>
                                        <p:tav tm="100000">
                                          <p:val>
                                            <p:strVal val="#ppt_w"/>
                                          </p:val>
                                        </p:tav>
                                      </p:tavLst>
                                    </p:anim>
                                    <p:anim calcmode="lin" valueType="num">
                                      <p:cBhvr>
                                        <p:cTn id="29" dur="1500" fill="hold"/>
                                        <p:tgtEl>
                                          <p:spTgt spid="11"/>
                                        </p:tgtEl>
                                        <p:attrNameLst>
                                          <p:attrName>ppt_h</p:attrName>
                                        </p:attrNameLst>
                                      </p:cBhvr>
                                      <p:tavLst>
                                        <p:tav tm="0">
                                          <p:val>
                                            <p:fltVal val="0"/>
                                          </p:val>
                                        </p:tav>
                                        <p:tav tm="100000">
                                          <p:val>
                                            <p:strVal val="#ppt_h"/>
                                          </p:val>
                                        </p:tav>
                                      </p:tavLst>
                                    </p:anim>
                                    <p:animEffect transition="in" filter="fade">
                                      <p:cBhvr>
                                        <p:cTn id="30" dur="1500"/>
                                        <p:tgtEl>
                                          <p:spTgt spid="11"/>
                                        </p:tgtEl>
                                      </p:cBhvr>
                                    </p:animEffect>
                                  </p:childTnLst>
                                </p:cTn>
                              </p:par>
                              <p:par>
                                <p:cTn id="31" presetID="5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500" fill="hold"/>
                                        <p:tgtEl>
                                          <p:spTgt spid="12"/>
                                        </p:tgtEl>
                                        <p:attrNameLst>
                                          <p:attrName>ppt_w</p:attrName>
                                        </p:attrNameLst>
                                      </p:cBhvr>
                                      <p:tavLst>
                                        <p:tav tm="0">
                                          <p:val>
                                            <p:fltVal val="0"/>
                                          </p:val>
                                        </p:tav>
                                        <p:tav tm="100000">
                                          <p:val>
                                            <p:strVal val="#ppt_w"/>
                                          </p:val>
                                        </p:tav>
                                      </p:tavLst>
                                    </p:anim>
                                    <p:anim calcmode="lin" valueType="num">
                                      <p:cBhvr>
                                        <p:cTn id="34" dur="1500" fill="hold"/>
                                        <p:tgtEl>
                                          <p:spTgt spid="12"/>
                                        </p:tgtEl>
                                        <p:attrNameLst>
                                          <p:attrName>ppt_h</p:attrName>
                                        </p:attrNameLst>
                                      </p:cBhvr>
                                      <p:tavLst>
                                        <p:tav tm="0">
                                          <p:val>
                                            <p:fltVal val="0"/>
                                          </p:val>
                                        </p:tav>
                                        <p:tav tm="100000">
                                          <p:val>
                                            <p:strVal val="#ppt_h"/>
                                          </p:val>
                                        </p:tav>
                                      </p:tavLst>
                                    </p:anim>
                                    <p:animEffect transition="in" filter="fade">
                                      <p:cBhvr>
                                        <p:cTn id="35" dur="1500"/>
                                        <p:tgtEl>
                                          <p:spTgt spid="12"/>
                                        </p:tgtEl>
                                      </p:cBhvr>
                                    </p:animEffect>
                                  </p:childTnLst>
                                </p:cTn>
                              </p:par>
                            </p:childTnLst>
                          </p:cTn>
                        </p:par>
                        <p:par>
                          <p:cTn id="36" fill="hold">
                            <p:stCondLst>
                              <p:cond delay="3000"/>
                            </p:stCondLst>
                            <p:childTnLst>
                              <p:par>
                                <p:cTn id="37" presetID="10" presetClass="entr" presetSubtype="0" fill="hold" grpId="1"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500"/>
                                        <p:tgtEl>
                                          <p:spTgt spid="10"/>
                                        </p:tgtEl>
                                      </p:cBhvr>
                                    </p:animEffect>
                                  </p:childTnLst>
                                </p:cTn>
                              </p:par>
                              <p:par>
                                <p:cTn id="40" presetID="53" presetClass="entr" presetSubtype="16" fill="hold" grpId="3"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500" fill="hold"/>
                                        <p:tgtEl>
                                          <p:spTgt spid="10"/>
                                        </p:tgtEl>
                                        <p:attrNameLst>
                                          <p:attrName>ppt_w</p:attrName>
                                        </p:attrNameLst>
                                      </p:cBhvr>
                                      <p:tavLst>
                                        <p:tav tm="0">
                                          <p:val>
                                            <p:fltVal val="0"/>
                                          </p:val>
                                        </p:tav>
                                        <p:tav tm="100000">
                                          <p:val>
                                            <p:strVal val="#ppt_w"/>
                                          </p:val>
                                        </p:tav>
                                      </p:tavLst>
                                    </p:anim>
                                    <p:anim calcmode="lin" valueType="num">
                                      <p:cBhvr>
                                        <p:cTn id="43" dur="1500" fill="hold"/>
                                        <p:tgtEl>
                                          <p:spTgt spid="10"/>
                                        </p:tgtEl>
                                        <p:attrNameLst>
                                          <p:attrName>ppt_h</p:attrName>
                                        </p:attrNameLst>
                                      </p:cBhvr>
                                      <p:tavLst>
                                        <p:tav tm="0">
                                          <p:val>
                                            <p:fltVal val="0"/>
                                          </p:val>
                                        </p:tav>
                                        <p:tav tm="100000">
                                          <p:val>
                                            <p:strVal val="#ppt_h"/>
                                          </p:val>
                                        </p:tav>
                                      </p:tavLst>
                                    </p:anim>
                                    <p:animEffect transition="in" filter="fade">
                                      <p:cBhvr>
                                        <p:cTn id="44" dur="1500"/>
                                        <p:tgtEl>
                                          <p:spTgt spid="10"/>
                                        </p:tgtEl>
                                      </p:cBhvr>
                                    </p:animEffect>
                                  </p:childTnLst>
                                </p:cTn>
                              </p:par>
                              <p:par>
                                <p:cTn id="45" presetID="35" presetClass="path" presetSubtype="0" accel="50000" decel="50000" fill="hold" grpId="2" nodeType="withEffect">
                                  <p:stCondLst>
                                    <p:cond delay="0"/>
                                  </p:stCondLst>
                                  <p:childTnLst>
                                    <p:animMotion origin="layout" path="M -1.66667E-6 1.23457E-7 L -0.10451 1.23457E-7 " pathEditMode="relative" rAng="0" ptsTypes="AA">
                                      <p:cBhvr>
                                        <p:cTn id="46" dur="1500" spd="-100000" fill="hold"/>
                                        <p:tgtEl>
                                          <p:spTgt spid="10"/>
                                        </p:tgtEl>
                                        <p:attrNameLst>
                                          <p:attrName>ppt_x</p:attrName>
                                          <p:attrName>ppt_y</p:attrName>
                                        </p:attrNameLst>
                                      </p:cBhvr>
                                      <p:rCtr x="-5226" y="0"/>
                                    </p:animMotion>
                                  </p:childTnLst>
                                </p:cTn>
                              </p:par>
                              <p:par>
                                <p:cTn id="47" presetID="10"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1500"/>
                                        <p:tgtEl>
                                          <p:spTgt spid="85"/>
                                        </p:tgtEl>
                                      </p:cBhvr>
                                    </p:animEffect>
                                  </p:childTnLst>
                                </p:cTn>
                              </p:par>
                              <p:par>
                                <p:cTn id="50" presetID="53" presetClass="entr" presetSubtype="16" fill="hold" grpId="1" nodeType="with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p:cTn id="52" dur="1500" fill="hold"/>
                                        <p:tgtEl>
                                          <p:spTgt spid="85"/>
                                        </p:tgtEl>
                                        <p:attrNameLst>
                                          <p:attrName>ppt_w</p:attrName>
                                        </p:attrNameLst>
                                      </p:cBhvr>
                                      <p:tavLst>
                                        <p:tav tm="0">
                                          <p:val>
                                            <p:fltVal val="0"/>
                                          </p:val>
                                        </p:tav>
                                        <p:tav tm="100000">
                                          <p:val>
                                            <p:strVal val="#ppt_w"/>
                                          </p:val>
                                        </p:tav>
                                      </p:tavLst>
                                    </p:anim>
                                    <p:anim calcmode="lin" valueType="num">
                                      <p:cBhvr>
                                        <p:cTn id="53" dur="1500" fill="hold"/>
                                        <p:tgtEl>
                                          <p:spTgt spid="85"/>
                                        </p:tgtEl>
                                        <p:attrNameLst>
                                          <p:attrName>ppt_h</p:attrName>
                                        </p:attrNameLst>
                                      </p:cBhvr>
                                      <p:tavLst>
                                        <p:tav tm="0">
                                          <p:val>
                                            <p:fltVal val="0"/>
                                          </p:val>
                                        </p:tav>
                                        <p:tav tm="100000">
                                          <p:val>
                                            <p:strVal val="#ppt_h"/>
                                          </p:val>
                                        </p:tav>
                                      </p:tavLst>
                                    </p:anim>
                                    <p:animEffect transition="in" filter="fade">
                                      <p:cBhvr>
                                        <p:cTn id="54" dur="1500"/>
                                        <p:tgtEl>
                                          <p:spTgt spid="85"/>
                                        </p:tgtEl>
                                      </p:cBhvr>
                                    </p:animEffect>
                                  </p:childTnLst>
                                </p:cTn>
                              </p:par>
                              <p:par>
                                <p:cTn id="55" presetID="35" presetClass="path" presetSubtype="0" accel="50000" decel="50000" fill="hold" grpId="2" nodeType="withEffect">
                                  <p:stCondLst>
                                    <p:cond delay="0"/>
                                  </p:stCondLst>
                                  <p:childTnLst>
                                    <p:animMotion origin="layout" path="M -1.66667E-6 1.23457E-7 L -0.10451 1.23457E-7 " pathEditMode="relative" rAng="0" ptsTypes="AA">
                                      <p:cBhvr>
                                        <p:cTn id="56" dur="1500" spd="-100000" fill="hold"/>
                                        <p:tgtEl>
                                          <p:spTgt spid="85"/>
                                        </p:tgtEl>
                                        <p:attrNameLst>
                                          <p:attrName>ppt_x</p:attrName>
                                          <p:attrName>ppt_y</p:attrName>
                                        </p:attrNameLst>
                                      </p:cBhvr>
                                      <p:rCtr x="-5226" y="0"/>
                                    </p:animMotion>
                                  </p:childTnLst>
                                </p:cTn>
                              </p:par>
                            </p:childTnLst>
                          </p:cTn>
                        </p:par>
                        <p:par>
                          <p:cTn id="57" fill="hold">
                            <p:stCondLst>
                              <p:cond delay="4500"/>
                            </p:stCondLst>
                            <p:childTnLst>
                              <p:par>
                                <p:cTn id="58" presetID="10" presetClass="entr" presetSubtype="0" fill="hold" grpId="0" nodeType="after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fade">
                                      <p:cBhvr>
                                        <p:cTn id="60" dur="1500"/>
                                        <p:tgtEl>
                                          <p:spTgt spid="86"/>
                                        </p:tgtEl>
                                      </p:cBhvr>
                                    </p:animEffect>
                                  </p:childTnLst>
                                </p:cTn>
                              </p:par>
                              <p:par>
                                <p:cTn id="61" presetID="53" presetClass="entr" presetSubtype="16" fill="hold" grpId="1" nodeType="with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p:cTn id="63" dur="1500" fill="hold"/>
                                        <p:tgtEl>
                                          <p:spTgt spid="86"/>
                                        </p:tgtEl>
                                        <p:attrNameLst>
                                          <p:attrName>ppt_w</p:attrName>
                                        </p:attrNameLst>
                                      </p:cBhvr>
                                      <p:tavLst>
                                        <p:tav tm="0">
                                          <p:val>
                                            <p:fltVal val="0"/>
                                          </p:val>
                                        </p:tav>
                                        <p:tav tm="100000">
                                          <p:val>
                                            <p:strVal val="#ppt_w"/>
                                          </p:val>
                                        </p:tav>
                                      </p:tavLst>
                                    </p:anim>
                                    <p:anim calcmode="lin" valueType="num">
                                      <p:cBhvr>
                                        <p:cTn id="64" dur="1500" fill="hold"/>
                                        <p:tgtEl>
                                          <p:spTgt spid="86"/>
                                        </p:tgtEl>
                                        <p:attrNameLst>
                                          <p:attrName>ppt_h</p:attrName>
                                        </p:attrNameLst>
                                      </p:cBhvr>
                                      <p:tavLst>
                                        <p:tav tm="0">
                                          <p:val>
                                            <p:fltVal val="0"/>
                                          </p:val>
                                        </p:tav>
                                        <p:tav tm="100000">
                                          <p:val>
                                            <p:strVal val="#ppt_h"/>
                                          </p:val>
                                        </p:tav>
                                      </p:tavLst>
                                    </p:anim>
                                    <p:animEffect transition="in" filter="fade">
                                      <p:cBhvr>
                                        <p:cTn id="65" dur="1500"/>
                                        <p:tgtEl>
                                          <p:spTgt spid="86"/>
                                        </p:tgtEl>
                                      </p:cBhvr>
                                    </p:animEffect>
                                  </p:childTnLst>
                                </p:cTn>
                              </p:par>
                              <p:par>
                                <p:cTn id="66" presetID="35" presetClass="path" presetSubtype="0" accel="50000" decel="50000" fill="hold" grpId="2" nodeType="withEffect">
                                  <p:stCondLst>
                                    <p:cond delay="0"/>
                                  </p:stCondLst>
                                  <p:childTnLst>
                                    <p:animMotion origin="layout" path="M -1.66667E-6 1.23457E-7 L -0.10451 1.23457E-7 " pathEditMode="relative" rAng="0" ptsTypes="AA">
                                      <p:cBhvr>
                                        <p:cTn id="67" dur="1500" spd="-100000" fill="hold"/>
                                        <p:tgtEl>
                                          <p:spTgt spid="86"/>
                                        </p:tgtEl>
                                        <p:attrNameLst>
                                          <p:attrName>ppt_x</p:attrName>
                                          <p:attrName>ppt_y</p:attrName>
                                        </p:attrNameLst>
                                      </p:cBhvr>
                                      <p:rCtr x="-5226" y="0"/>
                                    </p:animMotion>
                                  </p:childTnLst>
                                </p:cTn>
                              </p:par>
                              <p:par>
                                <p:cTn id="68" presetID="10" presetClass="entr" presetSubtype="0" fill="hold" grpId="0" nodeType="with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1500"/>
                                        <p:tgtEl>
                                          <p:spTgt spid="87"/>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p:cTn id="73" dur="1500" fill="hold"/>
                                        <p:tgtEl>
                                          <p:spTgt spid="87"/>
                                        </p:tgtEl>
                                        <p:attrNameLst>
                                          <p:attrName>ppt_w</p:attrName>
                                        </p:attrNameLst>
                                      </p:cBhvr>
                                      <p:tavLst>
                                        <p:tav tm="0">
                                          <p:val>
                                            <p:fltVal val="0"/>
                                          </p:val>
                                        </p:tav>
                                        <p:tav tm="100000">
                                          <p:val>
                                            <p:strVal val="#ppt_w"/>
                                          </p:val>
                                        </p:tav>
                                      </p:tavLst>
                                    </p:anim>
                                    <p:anim calcmode="lin" valueType="num">
                                      <p:cBhvr>
                                        <p:cTn id="74" dur="1500" fill="hold"/>
                                        <p:tgtEl>
                                          <p:spTgt spid="87"/>
                                        </p:tgtEl>
                                        <p:attrNameLst>
                                          <p:attrName>ppt_h</p:attrName>
                                        </p:attrNameLst>
                                      </p:cBhvr>
                                      <p:tavLst>
                                        <p:tav tm="0">
                                          <p:val>
                                            <p:fltVal val="0"/>
                                          </p:val>
                                        </p:tav>
                                        <p:tav tm="100000">
                                          <p:val>
                                            <p:strVal val="#ppt_h"/>
                                          </p:val>
                                        </p:tav>
                                      </p:tavLst>
                                    </p:anim>
                                    <p:animEffect transition="in" filter="fade">
                                      <p:cBhvr>
                                        <p:cTn id="75" dur="1500"/>
                                        <p:tgtEl>
                                          <p:spTgt spid="87"/>
                                        </p:tgtEl>
                                      </p:cBhvr>
                                    </p:animEffect>
                                  </p:childTnLst>
                                </p:cTn>
                              </p:par>
                              <p:par>
                                <p:cTn id="76" presetID="35" presetClass="path" presetSubtype="0" accel="50000" decel="50000" fill="hold" grpId="2" nodeType="withEffect">
                                  <p:stCondLst>
                                    <p:cond delay="0"/>
                                  </p:stCondLst>
                                  <p:childTnLst>
                                    <p:animMotion origin="layout" path="M -1.66667E-6 1.23457E-7 L -0.10451 1.23457E-7 " pathEditMode="relative" rAng="0" ptsTypes="AA">
                                      <p:cBhvr>
                                        <p:cTn id="77" dur="1500" spd="-100000" fill="hold"/>
                                        <p:tgtEl>
                                          <p:spTgt spid="87"/>
                                        </p:tgtEl>
                                        <p:attrNameLst>
                                          <p:attrName>ppt_x</p:attrName>
                                          <p:attrName>ppt_y</p:attrName>
                                        </p:attrNameLst>
                                      </p:cBhvr>
                                      <p:rCtr x="-5226" y="0"/>
                                    </p:animMotion>
                                  </p:childTnLst>
                                </p:cTn>
                              </p:par>
                            </p:childTnLst>
                          </p:cTn>
                        </p:par>
                        <p:par>
                          <p:cTn id="78" fill="hold">
                            <p:stCondLst>
                              <p:cond delay="6000"/>
                            </p:stCondLst>
                            <p:childTnLst>
                              <p:par>
                                <p:cTn id="79" presetID="1" presetClass="entr" presetSubtype="0" fill="hold" grpId="0" nodeType="afterEffect">
                                  <p:stCondLst>
                                    <p:cond delay="0"/>
                                  </p:stCondLst>
                                  <p:iterate type="lt">
                                    <p:tmAbs val="80"/>
                                  </p:iterate>
                                  <p:childTnLst>
                                    <p:set>
                                      <p:cBhvr>
                                        <p:cTn id="8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10" grpId="1" animBg="1"/>
      <p:bldP spid="10" grpId="2" animBg="1"/>
      <p:bldP spid="10" grpId="3" animBg="1"/>
      <p:bldP spid="85" grpId="0" animBg="1"/>
      <p:bldP spid="85" grpId="1" animBg="1"/>
      <p:bldP spid="85" grpId="2" animBg="1"/>
      <p:bldP spid="86" grpId="0" animBg="1"/>
      <p:bldP spid="86" grpId="1" animBg="1"/>
      <p:bldP spid="86" grpId="2" animBg="1"/>
      <p:bldP spid="87" grpId="0" animBg="1"/>
      <p:bldP spid="87" grpId="1" animBg="1"/>
      <p:bldP spid="87"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开展</a:t>
            </a:r>
            <a:r>
              <a:rPr lang="en-US" altLang="zh-CN" dirty="0" smtClean="0"/>
              <a:t>“</a:t>
            </a:r>
            <a:r>
              <a:rPr lang="zh-CN" altLang="en-US" dirty="0" smtClean="0"/>
              <a:t>两学一做</a:t>
            </a:r>
            <a:r>
              <a:rPr lang="en-US" altLang="zh-CN" dirty="0" smtClean="0"/>
              <a:t>”：</a:t>
            </a:r>
            <a:r>
              <a:rPr lang="zh-CN" altLang="en-US" dirty="0" smtClean="0">
                <a:solidFill>
                  <a:schemeClr val="accent1"/>
                </a:solidFill>
              </a:rPr>
              <a:t>目的意义</a:t>
            </a:r>
            <a:endParaRPr lang="zh-CN" altLang="en-US" dirty="0">
              <a:solidFill>
                <a:schemeClr val="accent1"/>
              </a:solidFill>
            </a:endParaRPr>
          </a:p>
        </p:txBody>
      </p:sp>
      <p:sp>
        <p:nvSpPr>
          <p:cNvPr id="64" name="TextBox 45"/>
          <p:cNvSpPr txBox="1"/>
          <p:nvPr/>
        </p:nvSpPr>
        <p:spPr>
          <a:xfrm>
            <a:off x="981272" y="3504233"/>
            <a:ext cx="1415772"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2400" b="1" dirty="0" smtClean="0">
                <a:latin typeface="微软雅黑" pitchFamily="34" charset="-122"/>
                <a:ea typeface="微软雅黑" pitchFamily="34" charset="-122"/>
              </a:rPr>
              <a:t>目的意义</a:t>
            </a:r>
            <a:endParaRPr lang="zh-CN" altLang="en-US" sz="2400" b="1" dirty="0">
              <a:latin typeface="微软雅黑" pitchFamily="34" charset="-122"/>
              <a:ea typeface="微软雅黑" pitchFamily="34" charset="-122"/>
            </a:endParaRPr>
          </a:p>
        </p:txBody>
      </p:sp>
      <p:grpSp>
        <p:nvGrpSpPr>
          <p:cNvPr id="7" name="组合 6"/>
          <p:cNvGrpSpPr/>
          <p:nvPr/>
        </p:nvGrpSpPr>
        <p:grpSpPr>
          <a:xfrm>
            <a:off x="3635896" y="1427745"/>
            <a:ext cx="540000" cy="540000"/>
            <a:chOff x="3635896" y="1427745"/>
            <a:chExt cx="540000" cy="540000"/>
          </a:xfrm>
        </p:grpSpPr>
        <p:sp>
          <p:nvSpPr>
            <p:cNvPr id="71" name="矩形 70"/>
            <p:cNvSpPr/>
            <p:nvPr/>
          </p:nvSpPr>
          <p:spPr>
            <a:xfrm>
              <a:off x="3635896" y="1427745"/>
              <a:ext cx="540000" cy="54000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mpact" panose="020B0806030902050204" pitchFamily="34" charset="0"/>
              </a:endParaRPr>
            </a:p>
          </p:txBody>
        </p:sp>
        <p:sp>
          <p:nvSpPr>
            <p:cNvPr id="72" name="TextBox 45"/>
            <p:cNvSpPr txBox="1"/>
            <p:nvPr/>
          </p:nvSpPr>
          <p:spPr>
            <a:xfrm>
              <a:off x="3635896" y="1497690"/>
              <a:ext cx="540000" cy="400110"/>
            </a:xfrm>
            <a:prstGeom prst="rect">
              <a:avLst/>
            </a:prstGeom>
            <a:noFill/>
          </p:spPr>
          <p:txBody>
            <a:bodyPr wrap="square" rtlCol="0" anchor="ctr" anchorCtr="0">
              <a:spAutoFit/>
            </a:bodyPr>
            <a:lstStyle/>
            <a:p>
              <a:pPr algn="ctr"/>
              <a:r>
                <a:rPr lang="en-US" altLang="zh-CN" sz="2000" dirty="0" smtClean="0">
                  <a:solidFill>
                    <a:schemeClr val="accent2">
                      <a:lumMod val="20000"/>
                      <a:lumOff val="80000"/>
                    </a:schemeClr>
                  </a:solidFill>
                  <a:latin typeface="Impact" panose="020B0806030902050204" pitchFamily="34" charset="0"/>
                </a:rPr>
                <a:t>01</a:t>
              </a:r>
              <a:endParaRPr lang="zh-CN" altLang="en-US" sz="2000" dirty="0">
                <a:solidFill>
                  <a:schemeClr val="accent2">
                    <a:lumMod val="20000"/>
                    <a:lumOff val="80000"/>
                  </a:schemeClr>
                </a:solidFill>
                <a:latin typeface="Impact" panose="020B0806030902050204" pitchFamily="34" charset="0"/>
              </a:endParaRPr>
            </a:p>
          </p:txBody>
        </p:sp>
      </p:grpSp>
      <p:sp>
        <p:nvSpPr>
          <p:cNvPr id="75" name="矩形 74"/>
          <p:cNvSpPr/>
          <p:nvPr/>
        </p:nvSpPr>
        <p:spPr>
          <a:xfrm>
            <a:off x="4273866" y="1427745"/>
            <a:ext cx="4114558"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smtClean="0">
                <a:solidFill>
                  <a:schemeClr val="tx1"/>
                </a:solidFill>
                <a:latin typeface="Impact" panose="020B0806030902050204" pitchFamily="34" charset="0"/>
              </a:rPr>
              <a:t>深入</a:t>
            </a:r>
            <a:r>
              <a:rPr lang="zh-CN" altLang="en-US" sz="1400" b="1" dirty="0">
                <a:solidFill>
                  <a:schemeClr val="tx1"/>
                </a:solidFill>
                <a:latin typeface="Impact" panose="020B0806030902050204" pitchFamily="34" charset="0"/>
              </a:rPr>
              <a:t>学习贯彻习近平总书记系列重要讲话精神</a:t>
            </a:r>
          </a:p>
        </p:txBody>
      </p:sp>
      <p:grpSp>
        <p:nvGrpSpPr>
          <p:cNvPr id="10" name="组合 9"/>
          <p:cNvGrpSpPr/>
          <p:nvPr/>
        </p:nvGrpSpPr>
        <p:grpSpPr>
          <a:xfrm>
            <a:off x="3635896" y="2037782"/>
            <a:ext cx="540000" cy="540000"/>
            <a:chOff x="3635896" y="2037782"/>
            <a:chExt cx="540000" cy="540000"/>
          </a:xfrm>
        </p:grpSpPr>
        <p:sp>
          <p:nvSpPr>
            <p:cNvPr id="121" name="矩形 120"/>
            <p:cNvSpPr/>
            <p:nvPr/>
          </p:nvSpPr>
          <p:spPr>
            <a:xfrm>
              <a:off x="3635896" y="2037782"/>
              <a:ext cx="540000" cy="54000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mpact" panose="020B0806030902050204" pitchFamily="34" charset="0"/>
              </a:endParaRPr>
            </a:p>
          </p:txBody>
        </p:sp>
        <p:sp>
          <p:nvSpPr>
            <p:cNvPr id="122" name="TextBox 45"/>
            <p:cNvSpPr txBox="1"/>
            <p:nvPr/>
          </p:nvSpPr>
          <p:spPr>
            <a:xfrm>
              <a:off x="3635896" y="2107727"/>
              <a:ext cx="540000" cy="400110"/>
            </a:xfrm>
            <a:prstGeom prst="rect">
              <a:avLst/>
            </a:prstGeom>
            <a:noFill/>
          </p:spPr>
          <p:txBody>
            <a:bodyPr wrap="square" rtlCol="0" anchor="ctr" anchorCtr="0">
              <a:spAutoFit/>
            </a:bodyPr>
            <a:lstStyle/>
            <a:p>
              <a:pPr algn="ctr"/>
              <a:r>
                <a:rPr lang="en-US" altLang="zh-CN" sz="2000" dirty="0" smtClean="0">
                  <a:solidFill>
                    <a:schemeClr val="accent2">
                      <a:lumMod val="20000"/>
                      <a:lumOff val="80000"/>
                    </a:schemeClr>
                  </a:solidFill>
                  <a:latin typeface="Impact" panose="020B0806030902050204" pitchFamily="34" charset="0"/>
                </a:rPr>
                <a:t>02</a:t>
              </a:r>
              <a:endParaRPr lang="zh-CN" altLang="en-US" sz="2000" dirty="0">
                <a:solidFill>
                  <a:schemeClr val="accent2">
                    <a:lumMod val="20000"/>
                    <a:lumOff val="80000"/>
                  </a:schemeClr>
                </a:solidFill>
                <a:latin typeface="Impact" panose="020B0806030902050204" pitchFamily="34" charset="0"/>
              </a:endParaRPr>
            </a:p>
          </p:txBody>
        </p:sp>
      </p:grpSp>
      <p:sp>
        <p:nvSpPr>
          <p:cNvPr id="120" name="矩形 119"/>
          <p:cNvSpPr/>
          <p:nvPr/>
        </p:nvSpPr>
        <p:spPr>
          <a:xfrm>
            <a:off x="4273869" y="2037782"/>
            <a:ext cx="2700000"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Impact" panose="020B0806030902050204" pitchFamily="34" charset="0"/>
              </a:rPr>
              <a:t>推动全面从严治党向基层延伸</a:t>
            </a:r>
          </a:p>
        </p:txBody>
      </p:sp>
      <p:grpSp>
        <p:nvGrpSpPr>
          <p:cNvPr id="11" name="组合 10"/>
          <p:cNvGrpSpPr/>
          <p:nvPr/>
        </p:nvGrpSpPr>
        <p:grpSpPr>
          <a:xfrm>
            <a:off x="3635896" y="2647819"/>
            <a:ext cx="540000" cy="540000"/>
            <a:chOff x="3635896" y="2647819"/>
            <a:chExt cx="540000" cy="540000"/>
          </a:xfrm>
        </p:grpSpPr>
        <p:sp>
          <p:nvSpPr>
            <p:cNvPr id="126" name="矩形 125"/>
            <p:cNvSpPr/>
            <p:nvPr/>
          </p:nvSpPr>
          <p:spPr>
            <a:xfrm>
              <a:off x="3635896" y="2647819"/>
              <a:ext cx="540000" cy="54000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mpact" panose="020B0806030902050204" pitchFamily="34" charset="0"/>
              </a:endParaRPr>
            </a:p>
          </p:txBody>
        </p:sp>
        <p:sp>
          <p:nvSpPr>
            <p:cNvPr id="127" name="TextBox 45"/>
            <p:cNvSpPr txBox="1"/>
            <p:nvPr/>
          </p:nvSpPr>
          <p:spPr>
            <a:xfrm>
              <a:off x="3635896" y="2717764"/>
              <a:ext cx="540000" cy="400110"/>
            </a:xfrm>
            <a:prstGeom prst="rect">
              <a:avLst/>
            </a:prstGeom>
            <a:noFill/>
          </p:spPr>
          <p:txBody>
            <a:bodyPr wrap="square" rtlCol="0" anchor="ctr" anchorCtr="0">
              <a:spAutoFit/>
            </a:bodyPr>
            <a:lstStyle/>
            <a:p>
              <a:pPr algn="ctr"/>
              <a:r>
                <a:rPr lang="en-US" altLang="zh-CN" sz="2000" dirty="0" smtClean="0">
                  <a:solidFill>
                    <a:schemeClr val="accent2">
                      <a:lumMod val="20000"/>
                      <a:lumOff val="80000"/>
                    </a:schemeClr>
                  </a:solidFill>
                  <a:latin typeface="Impact" panose="020B0806030902050204" pitchFamily="34" charset="0"/>
                </a:rPr>
                <a:t>03</a:t>
              </a:r>
              <a:endParaRPr lang="zh-CN" altLang="en-US" sz="2000" dirty="0">
                <a:solidFill>
                  <a:schemeClr val="accent2">
                    <a:lumMod val="20000"/>
                    <a:lumOff val="80000"/>
                  </a:schemeClr>
                </a:solidFill>
                <a:latin typeface="Impact" panose="020B0806030902050204" pitchFamily="34" charset="0"/>
              </a:endParaRPr>
            </a:p>
          </p:txBody>
        </p:sp>
      </p:grpSp>
      <p:sp>
        <p:nvSpPr>
          <p:cNvPr id="125" name="矩形 124"/>
          <p:cNvSpPr/>
          <p:nvPr/>
        </p:nvSpPr>
        <p:spPr>
          <a:xfrm>
            <a:off x="4273868" y="2647819"/>
            <a:ext cx="4114555"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Impact" panose="020B0806030902050204" pitchFamily="34" charset="0"/>
              </a:rPr>
              <a:t>巩固拓展党的群众路线教育实践活动和“三严三实”专题教育成果</a:t>
            </a:r>
          </a:p>
        </p:txBody>
      </p:sp>
      <p:grpSp>
        <p:nvGrpSpPr>
          <p:cNvPr id="12" name="组合 11"/>
          <p:cNvGrpSpPr/>
          <p:nvPr/>
        </p:nvGrpSpPr>
        <p:grpSpPr>
          <a:xfrm>
            <a:off x="3635896" y="3257856"/>
            <a:ext cx="540000" cy="540000"/>
            <a:chOff x="3635896" y="3257856"/>
            <a:chExt cx="540000" cy="540000"/>
          </a:xfrm>
        </p:grpSpPr>
        <p:sp>
          <p:nvSpPr>
            <p:cNvPr id="131" name="矩形 130"/>
            <p:cNvSpPr/>
            <p:nvPr/>
          </p:nvSpPr>
          <p:spPr>
            <a:xfrm>
              <a:off x="3635896" y="3257856"/>
              <a:ext cx="540000" cy="54000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mpact" panose="020B0806030902050204" pitchFamily="34" charset="0"/>
              </a:endParaRPr>
            </a:p>
          </p:txBody>
        </p:sp>
        <p:sp>
          <p:nvSpPr>
            <p:cNvPr id="132" name="TextBox 45"/>
            <p:cNvSpPr txBox="1"/>
            <p:nvPr/>
          </p:nvSpPr>
          <p:spPr>
            <a:xfrm>
              <a:off x="3635896" y="3327801"/>
              <a:ext cx="540000" cy="400110"/>
            </a:xfrm>
            <a:prstGeom prst="rect">
              <a:avLst/>
            </a:prstGeom>
            <a:noFill/>
          </p:spPr>
          <p:txBody>
            <a:bodyPr wrap="square" rtlCol="0" anchor="ctr" anchorCtr="0">
              <a:spAutoFit/>
            </a:bodyPr>
            <a:lstStyle/>
            <a:p>
              <a:pPr algn="ctr"/>
              <a:r>
                <a:rPr lang="en-US" altLang="zh-CN" sz="2000" dirty="0" smtClean="0">
                  <a:solidFill>
                    <a:schemeClr val="accent2">
                      <a:lumMod val="20000"/>
                      <a:lumOff val="80000"/>
                    </a:schemeClr>
                  </a:solidFill>
                  <a:latin typeface="Impact" panose="020B0806030902050204" pitchFamily="34" charset="0"/>
                </a:rPr>
                <a:t>04</a:t>
              </a:r>
              <a:endParaRPr lang="zh-CN" altLang="en-US" sz="2000" dirty="0">
                <a:solidFill>
                  <a:schemeClr val="accent2">
                    <a:lumMod val="20000"/>
                    <a:lumOff val="80000"/>
                  </a:schemeClr>
                </a:solidFill>
                <a:latin typeface="Impact" panose="020B0806030902050204" pitchFamily="34" charset="0"/>
              </a:endParaRPr>
            </a:p>
          </p:txBody>
        </p:sp>
      </p:grpSp>
      <p:sp>
        <p:nvSpPr>
          <p:cNvPr id="130" name="矩形 129"/>
          <p:cNvSpPr/>
          <p:nvPr/>
        </p:nvSpPr>
        <p:spPr>
          <a:xfrm>
            <a:off x="4273868" y="3257856"/>
            <a:ext cx="4114555"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Impact" panose="020B0806030902050204" pitchFamily="34" charset="0"/>
              </a:rPr>
              <a:t>进一步解决党员队伍在思想、组织、作风、纪律等方面存在的问题</a:t>
            </a:r>
          </a:p>
        </p:txBody>
      </p:sp>
      <p:grpSp>
        <p:nvGrpSpPr>
          <p:cNvPr id="13" name="组合 12"/>
          <p:cNvGrpSpPr/>
          <p:nvPr/>
        </p:nvGrpSpPr>
        <p:grpSpPr>
          <a:xfrm>
            <a:off x="3635896" y="3867894"/>
            <a:ext cx="540000" cy="540000"/>
            <a:chOff x="3635896" y="3867894"/>
            <a:chExt cx="540000" cy="540000"/>
          </a:xfrm>
        </p:grpSpPr>
        <p:sp>
          <p:nvSpPr>
            <p:cNvPr id="136" name="矩形 135"/>
            <p:cNvSpPr/>
            <p:nvPr/>
          </p:nvSpPr>
          <p:spPr>
            <a:xfrm>
              <a:off x="3635896" y="3867894"/>
              <a:ext cx="540000" cy="54000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mpact" panose="020B0806030902050204" pitchFamily="34" charset="0"/>
              </a:endParaRPr>
            </a:p>
          </p:txBody>
        </p:sp>
        <p:sp>
          <p:nvSpPr>
            <p:cNvPr id="137" name="TextBox 45"/>
            <p:cNvSpPr txBox="1"/>
            <p:nvPr/>
          </p:nvSpPr>
          <p:spPr>
            <a:xfrm>
              <a:off x="3635896" y="3937839"/>
              <a:ext cx="540000" cy="400110"/>
            </a:xfrm>
            <a:prstGeom prst="rect">
              <a:avLst/>
            </a:prstGeom>
            <a:noFill/>
          </p:spPr>
          <p:txBody>
            <a:bodyPr wrap="square" rtlCol="0" anchor="ctr" anchorCtr="0">
              <a:spAutoFit/>
            </a:bodyPr>
            <a:lstStyle/>
            <a:p>
              <a:pPr algn="ctr"/>
              <a:r>
                <a:rPr lang="en-US" altLang="zh-CN" sz="2000" dirty="0" smtClean="0">
                  <a:solidFill>
                    <a:schemeClr val="accent2">
                      <a:lumMod val="20000"/>
                      <a:lumOff val="80000"/>
                    </a:schemeClr>
                  </a:solidFill>
                  <a:latin typeface="Impact" panose="020B0806030902050204" pitchFamily="34" charset="0"/>
                </a:rPr>
                <a:t>05</a:t>
              </a:r>
              <a:endParaRPr lang="zh-CN" altLang="en-US" sz="2000" dirty="0">
                <a:solidFill>
                  <a:schemeClr val="accent2">
                    <a:lumMod val="20000"/>
                    <a:lumOff val="80000"/>
                  </a:schemeClr>
                </a:solidFill>
                <a:latin typeface="Impact" panose="020B0806030902050204" pitchFamily="34" charset="0"/>
              </a:endParaRPr>
            </a:p>
          </p:txBody>
        </p:sp>
      </p:grpSp>
      <p:sp>
        <p:nvSpPr>
          <p:cNvPr id="135" name="矩形 134"/>
          <p:cNvSpPr/>
          <p:nvPr/>
        </p:nvSpPr>
        <p:spPr>
          <a:xfrm>
            <a:off x="4273868" y="3867894"/>
            <a:ext cx="3384000" cy="540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tx1"/>
                </a:solidFill>
                <a:latin typeface="Impact" panose="020B0806030902050204" pitchFamily="34" charset="0"/>
              </a:rPr>
              <a:t>保持发展党的先进性和纯洁性</a:t>
            </a:r>
          </a:p>
        </p:txBody>
      </p:sp>
      <p:sp>
        <p:nvSpPr>
          <p:cNvPr id="3" name="矩形 2"/>
          <p:cNvSpPr/>
          <p:nvPr/>
        </p:nvSpPr>
        <p:spPr>
          <a:xfrm>
            <a:off x="7020272" y="2037782"/>
            <a:ext cx="1368151" cy="540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b="1">
              <a:solidFill>
                <a:schemeClr val="tx1"/>
              </a:solidFill>
              <a:latin typeface="Impact" panose="020B0806030902050204" pitchFamily="34" charset="0"/>
            </a:endParaRPr>
          </a:p>
        </p:txBody>
      </p:sp>
      <p:sp>
        <p:nvSpPr>
          <p:cNvPr id="44" name="矩形 43"/>
          <p:cNvSpPr/>
          <p:nvPr/>
        </p:nvSpPr>
        <p:spPr>
          <a:xfrm>
            <a:off x="7704347" y="3867893"/>
            <a:ext cx="684076" cy="540000"/>
          </a:xfrm>
          <a:prstGeom prst="rect">
            <a:avLst/>
          </a:prstGeom>
          <a:pattFill prst="dkUpDiag">
            <a:fgClr>
              <a:schemeClr val="accent1"/>
            </a:fgClr>
            <a:bgClr>
              <a:schemeClr val="bg1"/>
            </a:bgClr>
          </a:patt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b="1">
              <a:solidFill>
                <a:schemeClr val="tx1"/>
              </a:solidFill>
              <a:latin typeface="Impact" panose="020B0806030902050204" pitchFamily="34" charset="0"/>
            </a:endParaRPr>
          </a:p>
        </p:txBody>
      </p:sp>
      <p:grpSp>
        <p:nvGrpSpPr>
          <p:cNvPr id="45" name="组合 44"/>
          <p:cNvGrpSpPr>
            <a:grpSpLocks noChangeAspect="1"/>
          </p:cNvGrpSpPr>
          <p:nvPr/>
        </p:nvGrpSpPr>
        <p:grpSpPr>
          <a:xfrm>
            <a:off x="693466" y="1636344"/>
            <a:ext cx="1868471" cy="899998"/>
            <a:chOff x="1672035" y="1687395"/>
            <a:chExt cx="938928" cy="452259"/>
          </a:xfrm>
          <a:effectLst>
            <a:outerShdw blurRad="50800" dist="38100" dir="5400000" algn="t" rotWithShape="0">
              <a:prstClr val="black">
                <a:alpha val="40000"/>
              </a:prstClr>
            </a:outerShdw>
          </a:effectLst>
        </p:grpSpPr>
        <p:pic>
          <p:nvPicPr>
            <p:cNvPr id="46" name="Picture 2" descr="C:\Users\xb\Desktop\素材--党建\PNG--党（国）徽旗\党旗红旗\16sucai_2015070917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descr="C:\Users\xb\Desktop\53bf653e36a06.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8533167"/>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anim calcmode="lin" valueType="num">
                                      <p:cBhvr>
                                        <p:cTn id="8" dur="1500" fill="hold"/>
                                        <p:tgtEl>
                                          <p:spTgt spid="45"/>
                                        </p:tgtEl>
                                        <p:attrNameLst>
                                          <p:attrName>ppt_x</p:attrName>
                                        </p:attrNameLst>
                                      </p:cBhvr>
                                      <p:tavLst>
                                        <p:tav tm="0">
                                          <p:val>
                                            <p:strVal val="#ppt_x"/>
                                          </p:val>
                                        </p:tav>
                                        <p:tav tm="100000">
                                          <p:val>
                                            <p:strVal val="#ppt_x"/>
                                          </p:val>
                                        </p:tav>
                                      </p:tavLst>
                                    </p:anim>
                                    <p:anim calcmode="lin" valueType="num">
                                      <p:cBhvr>
                                        <p:cTn id="9" dur="1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500"/>
                                        <p:tgtEl>
                                          <p:spTgt spid="64"/>
                                        </p:tgtEl>
                                      </p:cBhvr>
                                    </p:animEffect>
                                    <p:anim calcmode="lin" valueType="num">
                                      <p:cBhvr>
                                        <p:cTn id="13" dur="1500" fill="hold"/>
                                        <p:tgtEl>
                                          <p:spTgt spid="64"/>
                                        </p:tgtEl>
                                        <p:attrNameLst>
                                          <p:attrName>ppt_x</p:attrName>
                                        </p:attrNameLst>
                                      </p:cBhvr>
                                      <p:tavLst>
                                        <p:tav tm="0">
                                          <p:val>
                                            <p:strVal val="#ppt_x"/>
                                          </p:val>
                                        </p:tav>
                                        <p:tav tm="100000">
                                          <p:val>
                                            <p:strVal val="#ppt_x"/>
                                          </p:val>
                                        </p:tav>
                                      </p:tavLst>
                                    </p:anim>
                                    <p:anim calcmode="lin" valueType="num">
                                      <p:cBhvr>
                                        <p:cTn id="14" dur="15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 calcmode="lin" valueType="num">
                                      <p:cBhvr>
                                        <p:cTn id="20" dur="1500" fill="hold"/>
                                        <p:tgtEl>
                                          <p:spTgt spid="7"/>
                                        </p:tgtEl>
                                        <p:attrNameLst>
                                          <p:attrName>style.rotation</p:attrName>
                                        </p:attrNameLst>
                                      </p:cBhvr>
                                      <p:tavLst>
                                        <p:tav tm="0">
                                          <p:val>
                                            <p:fltVal val="90"/>
                                          </p:val>
                                        </p:tav>
                                        <p:tav tm="100000">
                                          <p:val>
                                            <p:fltVal val="0"/>
                                          </p:val>
                                        </p:tav>
                                      </p:tavLst>
                                    </p:anim>
                                    <p:animEffect transition="in" filter="fade">
                                      <p:cBhvr>
                                        <p:cTn id="21" dur="1500"/>
                                        <p:tgtEl>
                                          <p:spTgt spid="7"/>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wipe(left)">
                                      <p:cBhvr>
                                        <p:cTn id="25" dur="1250"/>
                                        <p:tgtEl>
                                          <p:spTgt spid="75"/>
                                        </p:tgtEl>
                                      </p:cBhvr>
                                    </p:animEffect>
                                  </p:childTnLst>
                                </p:cTn>
                              </p:par>
                            </p:childTnLst>
                          </p:cTn>
                        </p:par>
                        <p:par>
                          <p:cTn id="26" fill="hold">
                            <p:stCondLst>
                              <p:cond delay="4250"/>
                            </p:stCondLst>
                            <p:childTnLst>
                              <p:par>
                                <p:cTn id="27" presetID="31"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500" fill="hold"/>
                                        <p:tgtEl>
                                          <p:spTgt spid="10"/>
                                        </p:tgtEl>
                                        <p:attrNameLst>
                                          <p:attrName>ppt_w</p:attrName>
                                        </p:attrNameLst>
                                      </p:cBhvr>
                                      <p:tavLst>
                                        <p:tav tm="0">
                                          <p:val>
                                            <p:fltVal val="0"/>
                                          </p:val>
                                        </p:tav>
                                        <p:tav tm="100000">
                                          <p:val>
                                            <p:strVal val="#ppt_w"/>
                                          </p:val>
                                        </p:tav>
                                      </p:tavLst>
                                    </p:anim>
                                    <p:anim calcmode="lin" valueType="num">
                                      <p:cBhvr>
                                        <p:cTn id="30" dur="1500" fill="hold"/>
                                        <p:tgtEl>
                                          <p:spTgt spid="10"/>
                                        </p:tgtEl>
                                        <p:attrNameLst>
                                          <p:attrName>ppt_h</p:attrName>
                                        </p:attrNameLst>
                                      </p:cBhvr>
                                      <p:tavLst>
                                        <p:tav tm="0">
                                          <p:val>
                                            <p:fltVal val="0"/>
                                          </p:val>
                                        </p:tav>
                                        <p:tav tm="100000">
                                          <p:val>
                                            <p:strVal val="#ppt_h"/>
                                          </p:val>
                                        </p:tav>
                                      </p:tavLst>
                                    </p:anim>
                                    <p:anim calcmode="lin" valueType="num">
                                      <p:cBhvr>
                                        <p:cTn id="31" dur="1500" fill="hold"/>
                                        <p:tgtEl>
                                          <p:spTgt spid="10"/>
                                        </p:tgtEl>
                                        <p:attrNameLst>
                                          <p:attrName>style.rotation</p:attrName>
                                        </p:attrNameLst>
                                      </p:cBhvr>
                                      <p:tavLst>
                                        <p:tav tm="0">
                                          <p:val>
                                            <p:fltVal val="90"/>
                                          </p:val>
                                        </p:tav>
                                        <p:tav tm="100000">
                                          <p:val>
                                            <p:fltVal val="0"/>
                                          </p:val>
                                        </p:tav>
                                      </p:tavLst>
                                    </p:anim>
                                    <p:animEffect transition="in" filter="fade">
                                      <p:cBhvr>
                                        <p:cTn id="32" dur="1500"/>
                                        <p:tgtEl>
                                          <p:spTgt spid="10"/>
                                        </p:tgtEl>
                                      </p:cBhvr>
                                    </p:animEffect>
                                  </p:childTnLst>
                                </p:cTn>
                              </p:par>
                            </p:childTnLst>
                          </p:cTn>
                        </p:par>
                        <p:par>
                          <p:cTn id="33" fill="hold">
                            <p:stCondLst>
                              <p:cond delay="5750"/>
                            </p:stCondLst>
                            <p:childTnLst>
                              <p:par>
                                <p:cTn id="34" presetID="42" presetClass="entr" presetSubtype="0" fill="hold" grpId="0" nodeType="after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fade">
                                      <p:cBhvr>
                                        <p:cTn id="36" dur="1250"/>
                                        <p:tgtEl>
                                          <p:spTgt spid="120"/>
                                        </p:tgtEl>
                                      </p:cBhvr>
                                    </p:animEffect>
                                    <p:anim calcmode="lin" valueType="num">
                                      <p:cBhvr>
                                        <p:cTn id="37" dur="1250" fill="hold"/>
                                        <p:tgtEl>
                                          <p:spTgt spid="120"/>
                                        </p:tgtEl>
                                        <p:attrNameLst>
                                          <p:attrName>ppt_x</p:attrName>
                                        </p:attrNameLst>
                                      </p:cBhvr>
                                      <p:tavLst>
                                        <p:tav tm="0">
                                          <p:val>
                                            <p:strVal val="#ppt_x"/>
                                          </p:val>
                                        </p:tav>
                                        <p:tav tm="100000">
                                          <p:val>
                                            <p:strVal val="#ppt_x"/>
                                          </p:val>
                                        </p:tav>
                                      </p:tavLst>
                                    </p:anim>
                                    <p:anim calcmode="lin" valueType="num">
                                      <p:cBhvr>
                                        <p:cTn id="38" dur="1250" fill="hold"/>
                                        <p:tgtEl>
                                          <p:spTgt spid="120"/>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6" presetClass="entr" presetSubtype="16"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1500"/>
                                        <p:tgtEl>
                                          <p:spTgt spid="3"/>
                                        </p:tgtEl>
                                      </p:cBhvr>
                                    </p:animEffect>
                                  </p:childTnLst>
                                </p:cTn>
                              </p:par>
                            </p:childTnLst>
                          </p:cTn>
                        </p:par>
                        <p:par>
                          <p:cTn id="43" fill="hold">
                            <p:stCondLst>
                              <p:cond delay="8500"/>
                            </p:stCondLst>
                            <p:childTnLst>
                              <p:par>
                                <p:cTn id="44" presetID="31"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500" fill="hold"/>
                                        <p:tgtEl>
                                          <p:spTgt spid="11"/>
                                        </p:tgtEl>
                                        <p:attrNameLst>
                                          <p:attrName>ppt_w</p:attrName>
                                        </p:attrNameLst>
                                      </p:cBhvr>
                                      <p:tavLst>
                                        <p:tav tm="0">
                                          <p:val>
                                            <p:fltVal val="0"/>
                                          </p:val>
                                        </p:tav>
                                        <p:tav tm="100000">
                                          <p:val>
                                            <p:strVal val="#ppt_w"/>
                                          </p:val>
                                        </p:tav>
                                      </p:tavLst>
                                    </p:anim>
                                    <p:anim calcmode="lin" valueType="num">
                                      <p:cBhvr>
                                        <p:cTn id="47" dur="1500" fill="hold"/>
                                        <p:tgtEl>
                                          <p:spTgt spid="11"/>
                                        </p:tgtEl>
                                        <p:attrNameLst>
                                          <p:attrName>ppt_h</p:attrName>
                                        </p:attrNameLst>
                                      </p:cBhvr>
                                      <p:tavLst>
                                        <p:tav tm="0">
                                          <p:val>
                                            <p:fltVal val="0"/>
                                          </p:val>
                                        </p:tav>
                                        <p:tav tm="100000">
                                          <p:val>
                                            <p:strVal val="#ppt_h"/>
                                          </p:val>
                                        </p:tav>
                                      </p:tavLst>
                                    </p:anim>
                                    <p:anim calcmode="lin" valueType="num">
                                      <p:cBhvr>
                                        <p:cTn id="48" dur="1500" fill="hold"/>
                                        <p:tgtEl>
                                          <p:spTgt spid="11"/>
                                        </p:tgtEl>
                                        <p:attrNameLst>
                                          <p:attrName>style.rotation</p:attrName>
                                        </p:attrNameLst>
                                      </p:cBhvr>
                                      <p:tavLst>
                                        <p:tav tm="0">
                                          <p:val>
                                            <p:fltVal val="90"/>
                                          </p:val>
                                        </p:tav>
                                        <p:tav tm="100000">
                                          <p:val>
                                            <p:fltVal val="0"/>
                                          </p:val>
                                        </p:tav>
                                      </p:tavLst>
                                    </p:anim>
                                    <p:animEffect transition="in" filter="fade">
                                      <p:cBhvr>
                                        <p:cTn id="49" dur="1500"/>
                                        <p:tgtEl>
                                          <p:spTgt spid="11"/>
                                        </p:tgtEl>
                                      </p:cBhvr>
                                    </p:animEffect>
                                  </p:childTnLst>
                                </p:cTn>
                              </p:par>
                            </p:childTnLst>
                          </p:cTn>
                        </p:par>
                        <p:par>
                          <p:cTn id="50" fill="hold">
                            <p:stCondLst>
                              <p:cond delay="10000"/>
                            </p:stCondLst>
                            <p:childTnLst>
                              <p:par>
                                <p:cTn id="51" presetID="16" presetClass="entr" presetSubtype="21" fill="hold" grpId="0" nodeType="after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barn(inVertical)">
                                      <p:cBhvr>
                                        <p:cTn id="53" dur="1250"/>
                                        <p:tgtEl>
                                          <p:spTgt spid="125"/>
                                        </p:tgtEl>
                                      </p:cBhvr>
                                    </p:animEffect>
                                  </p:childTnLst>
                                </p:cTn>
                              </p:par>
                            </p:childTnLst>
                          </p:cTn>
                        </p:par>
                        <p:par>
                          <p:cTn id="54" fill="hold">
                            <p:stCondLst>
                              <p:cond delay="11250"/>
                            </p:stCondLst>
                            <p:childTnLst>
                              <p:par>
                                <p:cTn id="55" presetID="31"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500" fill="hold"/>
                                        <p:tgtEl>
                                          <p:spTgt spid="12"/>
                                        </p:tgtEl>
                                        <p:attrNameLst>
                                          <p:attrName>ppt_w</p:attrName>
                                        </p:attrNameLst>
                                      </p:cBhvr>
                                      <p:tavLst>
                                        <p:tav tm="0">
                                          <p:val>
                                            <p:fltVal val="0"/>
                                          </p:val>
                                        </p:tav>
                                        <p:tav tm="100000">
                                          <p:val>
                                            <p:strVal val="#ppt_w"/>
                                          </p:val>
                                        </p:tav>
                                      </p:tavLst>
                                    </p:anim>
                                    <p:anim calcmode="lin" valueType="num">
                                      <p:cBhvr>
                                        <p:cTn id="58" dur="1500" fill="hold"/>
                                        <p:tgtEl>
                                          <p:spTgt spid="12"/>
                                        </p:tgtEl>
                                        <p:attrNameLst>
                                          <p:attrName>ppt_h</p:attrName>
                                        </p:attrNameLst>
                                      </p:cBhvr>
                                      <p:tavLst>
                                        <p:tav tm="0">
                                          <p:val>
                                            <p:fltVal val="0"/>
                                          </p:val>
                                        </p:tav>
                                        <p:tav tm="100000">
                                          <p:val>
                                            <p:strVal val="#ppt_h"/>
                                          </p:val>
                                        </p:tav>
                                      </p:tavLst>
                                    </p:anim>
                                    <p:anim calcmode="lin" valueType="num">
                                      <p:cBhvr>
                                        <p:cTn id="59" dur="1500" fill="hold"/>
                                        <p:tgtEl>
                                          <p:spTgt spid="12"/>
                                        </p:tgtEl>
                                        <p:attrNameLst>
                                          <p:attrName>style.rotation</p:attrName>
                                        </p:attrNameLst>
                                      </p:cBhvr>
                                      <p:tavLst>
                                        <p:tav tm="0">
                                          <p:val>
                                            <p:fltVal val="90"/>
                                          </p:val>
                                        </p:tav>
                                        <p:tav tm="100000">
                                          <p:val>
                                            <p:fltVal val="0"/>
                                          </p:val>
                                        </p:tav>
                                      </p:tavLst>
                                    </p:anim>
                                    <p:animEffect transition="in" filter="fade">
                                      <p:cBhvr>
                                        <p:cTn id="60" dur="1500"/>
                                        <p:tgtEl>
                                          <p:spTgt spid="12"/>
                                        </p:tgtEl>
                                      </p:cBhvr>
                                    </p:animEffect>
                                  </p:childTnLst>
                                </p:cTn>
                              </p:par>
                            </p:childTnLst>
                          </p:cTn>
                        </p:par>
                        <p:par>
                          <p:cTn id="61" fill="hold">
                            <p:stCondLst>
                              <p:cond delay="12750"/>
                            </p:stCondLst>
                            <p:childTnLst>
                              <p:par>
                                <p:cTn id="62" presetID="22" presetClass="entr" presetSubtype="8" fill="hold" grpId="0" nodeType="after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wipe(left)">
                                      <p:cBhvr>
                                        <p:cTn id="64" dur="750"/>
                                        <p:tgtEl>
                                          <p:spTgt spid="130"/>
                                        </p:tgtEl>
                                      </p:cBhvr>
                                    </p:animEffect>
                                  </p:childTnLst>
                                </p:cTn>
                              </p:par>
                            </p:childTnLst>
                          </p:cTn>
                        </p:par>
                        <p:par>
                          <p:cTn id="65" fill="hold">
                            <p:stCondLst>
                              <p:cond delay="13500"/>
                            </p:stCondLst>
                            <p:childTnLst>
                              <p:par>
                                <p:cTn id="66" presetID="31"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500" fill="hold"/>
                                        <p:tgtEl>
                                          <p:spTgt spid="13"/>
                                        </p:tgtEl>
                                        <p:attrNameLst>
                                          <p:attrName>ppt_w</p:attrName>
                                        </p:attrNameLst>
                                      </p:cBhvr>
                                      <p:tavLst>
                                        <p:tav tm="0">
                                          <p:val>
                                            <p:fltVal val="0"/>
                                          </p:val>
                                        </p:tav>
                                        <p:tav tm="100000">
                                          <p:val>
                                            <p:strVal val="#ppt_w"/>
                                          </p:val>
                                        </p:tav>
                                      </p:tavLst>
                                    </p:anim>
                                    <p:anim calcmode="lin" valueType="num">
                                      <p:cBhvr>
                                        <p:cTn id="69" dur="1500" fill="hold"/>
                                        <p:tgtEl>
                                          <p:spTgt spid="13"/>
                                        </p:tgtEl>
                                        <p:attrNameLst>
                                          <p:attrName>ppt_h</p:attrName>
                                        </p:attrNameLst>
                                      </p:cBhvr>
                                      <p:tavLst>
                                        <p:tav tm="0">
                                          <p:val>
                                            <p:fltVal val="0"/>
                                          </p:val>
                                        </p:tav>
                                        <p:tav tm="100000">
                                          <p:val>
                                            <p:strVal val="#ppt_h"/>
                                          </p:val>
                                        </p:tav>
                                      </p:tavLst>
                                    </p:anim>
                                    <p:anim calcmode="lin" valueType="num">
                                      <p:cBhvr>
                                        <p:cTn id="70" dur="1500" fill="hold"/>
                                        <p:tgtEl>
                                          <p:spTgt spid="13"/>
                                        </p:tgtEl>
                                        <p:attrNameLst>
                                          <p:attrName>style.rotation</p:attrName>
                                        </p:attrNameLst>
                                      </p:cBhvr>
                                      <p:tavLst>
                                        <p:tav tm="0">
                                          <p:val>
                                            <p:fltVal val="90"/>
                                          </p:val>
                                        </p:tav>
                                        <p:tav tm="100000">
                                          <p:val>
                                            <p:fltVal val="0"/>
                                          </p:val>
                                        </p:tav>
                                      </p:tavLst>
                                    </p:anim>
                                    <p:animEffect transition="in" filter="fade">
                                      <p:cBhvr>
                                        <p:cTn id="71" dur="1500"/>
                                        <p:tgtEl>
                                          <p:spTgt spid="13"/>
                                        </p:tgtEl>
                                      </p:cBhvr>
                                    </p:animEffect>
                                  </p:childTnLst>
                                </p:cTn>
                              </p:par>
                            </p:childTnLst>
                          </p:cTn>
                        </p:par>
                        <p:par>
                          <p:cTn id="72" fill="hold">
                            <p:stCondLst>
                              <p:cond delay="15000"/>
                            </p:stCondLst>
                            <p:childTnLst>
                              <p:par>
                                <p:cTn id="73" presetID="42" presetClass="entr" presetSubtype="0" fill="hold" grpId="0" nodeType="afterEffect">
                                  <p:stCondLst>
                                    <p:cond delay="0"/>
                                  </p:stCondLst>
                                  <p:childTnLst>
                                    <p:set>
                                      <p:cBhvr>
                                        <p:cTn id="74" dur="1" fill="hold">
                                          <p:stCondLst>
                                            <p:cond delay="0"/>
                                          </p:stCondLst>
                                        </p:cTn>
                                        <p:tgtEl>
                                          <p:spTgt spid="135"/>
                                        </p:tgtEl>
                                        <p:attrNameLst>
                                          <p:attrName>style.visibility</p:attrName>
                                        </p:attrNameLst>
                                      </p:cBhvr>
                                      <p:to>
                                        <p:strVal val="visible"/>
                                      </p:to>
                                    </p:set>
                                    <p:animEffect transition="in" filter="fade">
                                      <p:cBhvr>
                                        <p:cTn id="75" dur="1250"/>
                                        <p:tgtEl>
                                          <p:spTgt spid="135"/>
                                        </p:tgtEl>
                                      </p:cBhvr>
                                    </p:animEffect>
                                    <p:anim calcmode="lin" valueType="num">
                                      <p:cBhvr>
                                        <p:cTn id="76" dur="1250" fill="hold"/>
                                        <p:tgtEl>
                                          <p:spTgt spid="135"/>
                                        </p:tgtEl>
                                        <p:attrNameLst>
                                          <p:attrName>ppt_x</p:attrName>
                                        </p:attrNameLst>
                                      </p:cBhvr>
                                      <p:tavLst>
                                        <p:tav tm="0">
                                          <p:val>
                                            <p:strVal val="#ppt_x"/>
                                          </p:val>
                                        </p:tav>
                                        <p:tav tm="100000">
                                          <p:val>
                                            <p:strVal val="#ppt_x"/>
                                          </p:val>
                                        </p:tav>
                                      </p:tavLst>
                                    </p:anim>
                                    <p:anim calcmode="lin" valueType="num">
                                      <p:cBhvr>
                                        <p:cTn id="77" dur="1250" fill="hold"/>
                                        <p:tgtEl>
                                          <p:spTgt spid="135"/>
                                        </p:tgtEl>
                                        <p:attrNameLst>
                                          <p:attrName>ppt_y</p:attrName>
                                        </p:attrNameLst>
                                      </p:cBhvr>
                                      <p:tavLst>
                                        <p:tav tm="0">
                                          <p:val>
                                            <p:strVal val="#ppt_y+.1"/>
                                          </p:val>
                                        </p:tav>
                                        <p:tav tm="100000">
                                          <p:val>
                                            <p:strVal val="#ppt_y"/>
                                          </p:val>
                                        </p:tav>
                                      </p:tavLst>
                                    </p:anim>
                                  </p:childTnLst>
                                </p:cTn>
                              </p:par>
                            </p:childTnLst>
                          </p:cTn>
                        </p:par>
                        <p:par>
                          <p:cTn id="78" fill="hold">
                            <p:stCondLst>
                              <p:cond delay="16250"/>
                            </p:stCondLst>
                            <p:childTnLst>
                              <p:par>
                                <p:cTn id="79" presetID="21" presetClass="entr" presetSubtype="1"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heel(1)">
                                      <p:cBhvr>
                                        <p:cTn id="81"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5" grpId="0" animBg="1"/>
      <p:bldP spid="120" grpId="0" animBg="1"/>
      <p:bldP spid="125" grpId="0" animBg="1"/>
      <p:bldP spid="130" grpId="0" animBg="1"/>
      <p:bldP spid="135" grpId="0" animBg="1"/>
      <p:bldP spid="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altLang="zh-CN" dirty="0" smtClean="0"/>
              <a:t>02</a:t>
            </a:r>
            <a:endParaRPr lang="zh-CN" altLang="en-US" dirty="0"/>
          </a:p>
        </p:txBody>
      </p:sp>
      <p:sp>
        <p:nvSpPr>
          <p:cNvPr id="11" name="文本占位符 10"/>
          <p:cNvSpPr>
            <a:spLocks noGrp="1"/>
          </p:cNvSpPr>
          <p:nvPr>
            <p:ph type="body" sz="quarter" idx="11"/>
          </p:nvPr>
        </p:nvSpPr>
        <p:spPr/>
        <p:txBody>
          <a:bodyPr/>
          <a:lstStyle/>
          <a:p>
            <a:r>
              <a:rPr lang="zh-CN" altLang="en-US" dirty="0"/>
              <a:t>“两学一做”</a:t>
            </a:r>
            <a:r>
              <a:rPr lang="zh-CN" altLang="en-US" dirty="0" smtClean="0"/>
              <a:t>的总体要求</a:t>
            </a:r>
            <a:endParaRPr lang="zh-CN" altLang="en-US" dirty="0"/>
          </a:p>
        </p:txBody>
      </p:sp>
    </p:spTree>
    <p:extLst>
      <p:ext uri="{BB962C8B-B14F-4D97-AF65-F5344CB8AC3E}">
        <p14:creationId xmlns:p14="http://schemas.microsoft.com/office/powerpoint/2010/main" val="1447849870"/>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59778E3-0D3A-424A-88B7-959005D03E54"/>
  <p:tag name="ISPRING_ULTRA_SCORM_SLIDE_COUNT" val="7"/>
  <p:tag name="ISPRING_SCORM_RATE_SLIDES" val="1"/>
  <p:tag name="ISPRINGONLINEFOLDERID" val="0"/>
  <p:tag name="ISPRINGONLINEFOLDERPATH" val="Content List"/>
  <p:tag name="ISPRINGCLOUDFOLDERID" val="0"/>
  <p:tag name="ISPRINGCLOUDFOLDERPATH" val="Repository"/>
  <p:tag name="ISPRING_PLAYERS_CUSTOMIZATION" val="UEsDBBQAAgAIAJpWWE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aVlh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JpWWE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mlZY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mlZY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mlZY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mlZYSLO/s1BtAAAAcgAAABwAAAB1bml2ZXJzYWwvbG9jYWxfc2V0dGluZ3MueG1sDcw9DoMwDEDhnVNYnsrQv42BwMZYVSo9gBUshOTYKLGqcnuyveHT68d/EvhxLptpwOftgcAabdl0Dfidp2uHUJx0ITHlgGoI49D0YpHkw+4VFtiFDs4zpxrOL0pVvjMXVievZ7hE248W70NzAl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CaVlhIJdAvvcMIAAAPPgAAKQAAAHVuaXZlcnNhbC9za2luX2N1c3RvbWl6YXRpb25fc2V0dGluZ3MueG1s7Rtrb6vI9fv9FSNXK22lKn7gVypfVxjGCboO9hqS3NuqsrCZxCjAeGHse73yh/01+8P6S3pmgBgc24EkVdUKk0ThzHnNec3jJL3wyfGVdcio5/xmMYf6BmHM8R/D/ieEegvq0mASkJCwsLqH3Du+Tb9r/gPlMICGzPJtK7AVPhr2a2goPqjbkbtqF96ag2YDdZq4gbtIxS0Fxi4l9VJSYExt1JVe9YBFxDcgC+Kz41x71czoSwLND0nANN8mP/pSFjs9lJ3BVWDZDuCF/XaTP7tE6k5t8gc1661OC+8asiRJbaS01Lpa23U6lx25jnCt2apJu0G3ITUkVG+16pftXb3TaEnwNrxsA5cmvmyjZqfZbKi7Bm4ANZLlgdpQdh3psl6XQRruXiq74XDQqdVQvV6Xmuqu1ZaGgxoCbAl4yFKXG1BSpYHU3skDud6V0FAZDobNHVZxW2mhbgO3a7VdczCQarW9cfezS5trD809ncScrzA86oKjozy2qkeCq7dYBwEgm8RbuRYjyLc88rkiYtJnImLRzwu62v65EgeoCOYEPdErC42AAObM+oYDUIIUug5CEjPrVcVQgicUS2dGGo4c+3NlvmaM+hcL6jPQ68KngWe5lf6fouCJp5aHkm5IUITuwVqQvbiO+OQli2VBQMNzjmhBvZXlb0f0kV7MrcXTY0DXvp1LzeV2RQLX8Z8Au3bZUfBZQa4TMo0RL6Mf7vInP9kKgiMkXL025k8uSteaEzeRWBOfAnR7ka9b5IB044QOE6RynT/nSFfWI8k6oCvz5zyND1KyXuvw53UiRn4wQJd4/jfOorvWlgRZIVG9PEtFV+tV0XhaBfSRGztL97qjn+lcCuXHf+Qa1viTi4hPkAvM5aXYbGL+6gFi/HpYS3oeSAHnpotLDBIsJ4OZMr6ZyPq32Wh8NZ4NtKtKX4myEvG0/LnR7v6ot9pQuWK6nJyMG3k0yvJCglmrlo+Xbk7HoxkwxKOZjr+alT7/WZh0fGuONB1X+vEvhRlMpviu0uc/85DeTqdYN2fGSFPxTDNm+tgUdhlhE6uV/je6RktrQxCjaOOQ74gtCYLy7AQEha5jiwFesh1/TXLIU8c3sqbPptgwp5piamO90jdoEGz/Ijhba7aE4FlaIbKd0Jq7xBZiIUTE+Cq93MEXWzqAST3L8S/ySJ/K95p+NTPH45Exw7qaQCp97NtIDSwuqTijqWzgKfAILFjI30Y+E9EnOCDZdQszudaurkfwbXJFrp3HpQvf7A3aTDC4ZEL8HIQQOHgKUWcY9+Opym0IApGFVlYYfqeBnQmatOty8NZ0ZQyhqZgp/iZnk/AGxzv+AkKHLFgOfjfYMOQrPBuMv0KMQ26OCxKNv0BKfilI9A0bkEPYyEGmy3falcwzgqdhkiBJDi4sHu/uFlmLBdBxa24cug4Bwi0MaSKyMbwoLMnAv9yCIzV5dCLbI8ZgbPH26GwIqBLYsMzlkAVlSMEqj65fbrW/z4ayNsLqDMJNHd/PTFEluVDP2iKfMmTZG8tfEDQnC2sNmbCFMduxxRj3vFDh17XzG7JYXH9+ikuXruKvP71BpUzBO6IZbJhBGGxTVuw16dxs8QzeqAiP9ZNa5DHAm1UwFKzLU238MS4KHW/tRlX6Ixz1rFxRZ72qx/vtld9t/wFljKgEDzSoaAOHFiLCsBLzJQcWT7cQoaYPQVx88oSCz4+ohRjo45iHTtE72NyB5TKK3IFFi7G4xwNDM2GzdU/m/PSRg1jkauS14/7mZ0SXwAn9OVXn5IHCfskl1ibayMDaJdyfx8uprVJmaTE1cwSK68DzMQoq4Oo6Hj9D5WN7e4MTU0SrQWY+93Tt2iK7XedJrAhg57VHXu7DHgLqCahrhUlcR4vS396pSDTFaSR3UmwD8ZyguX2Vys93eczA8lS5nimyrmB+ouD57Oang+zgNhmZxmwkDzgHSBPPYoslrMIP/JyXn1d0IlDxUAZ+8eQNYgWL5b9+/yM/mwN9IiiKoX8tygeSn1dN/MzvHzplJPxnDj6mPMiSipechPGBKiHNf74yNQjQDzmyWNGy5FGPX3HlEg0pELtRNk1Zub6BLDFEUtB1AHvBgkxu5OkXKHxir1/p31jBExROk1K3KCNheR6brLAO+yPumrmOTwqSv3sl4pM3tclMVlVx9occdZ3FU7T82nCAia/5kEsfi/BTrmUdqvMBS2I7rDhPsbglVQtKQvS+Lwibo2vdM2B/oeJaUMNZ5n7GZwF1J/xm6+VVLiDwizgI4z4L+JE+eUtjhEv6PfZdjJWGHGJOQIUJ3yv2Hyw3jJH3wEP0Kc8dO40bQw4R76gL64ISTSeNnx04JFOUgbj6TVM8w17oDueseGg/0RTwEF8nP9gL/BTwEN/gi8oYDnYvdTocSpMm93EDK0jDU86LGR3xHiARX9SpWMXkLYvDVRjxi9kwNZMYkMX0qE36YnU0HY/ECc1haY2rJ1Tu+c8bmBtOM9+KeYe88ZAZ2Adw9XwE95jDXHI6vMU8IAnTthbvnwqZsRc1EA6NEUER267I5wocRazFktf6sIJiHp8r3JxRk+YU3SqpaLygpSiFNudJPVHRRUEvJNLndbyYKBrl+3miXvWFnXrVcx7qxWxPO9Bfe3MSYIgBB+pc7KEsMI2+TC7D7sSe9IDuxGiaAVsCbx9OSUkmpACZwBIbqyRbopf0OOwumeOSDXFjnBQgZZzz8++FkB3ng1tmI/LA0uEdQwpnQVzs9rGYLYIp+EkqcSbLFP7sSMGkY9Y8FLM/Uq2S9Scl7MiSlBRqHu/pGk3ZgdurR2QB7inz96rplRaK1JFO69n265FWbtl9LbuvZfe17L7+z3RfP5Xt17L9WrZfy/Zr2X4t269l+7Vsv5bt17L9WrZfy/Zr2X4t269l+7Vsv5bt1w9uv56/7D7ov6Zu7z+6/bpnXXZfz/iubL6Wzdey+Vo2X/9vm69n/xzov9d7PYQBKfA7+T/f/wZQSwMEFAACAAgAm1ZYSEpyykhxDQAAJyIAABcAAAB1bml2ZXJzYWwvdW5pdmVyc2FsLnBuZ+2aaVRTWbaAr+UE4oDtK9FiarUFqwQZIgQkJIUyaBWCNQgyGEAmRUgICEiAYEG1iAMp4QnBAFlVdmPXC3MwIYEQFWUwCSmaClMCQRkihBDDJQmBBDqBqlq9Vv/rn2/lxx3O+e45d++zz95n37tO4YUAv107PtkBAMCuc2e9vwaALf4AsBljtE1Xs3razk932ZT6td9poK7XYkZX2BLvdd4LABrxJpqorbqycfLZkFQA2N2hPzZ1of8RAwCH2s55e317EykdPX/PLmP01luwXAPgAFqeCebIcOH7L7Zu9Tn6lxN/2XH6gtHsZz/deWdzJ3L/Z1+ZHj5k6u3v2ncrsulep9m0HAr/WCJU877kVZzrXQzfaub5lPx/rWRGVsDg6EUXVUB6BxHdnrkwS66vatMssJ8is+U+OnluPWlW4K8d6vdWdgheTPJyV8GUOH11a+RIt2vFtpLBiNwc90O6mueXnR9MniS0KQbC2Ma6MjD/07Wjqmm3Sv7Z9eevhvYwRWurKvZDPczoay7OIu9dvy2P/Eh3Mc3Tt/rcyEZfd4igP39vAAZgAAZgAAZgAAZgAAZgAAZgAAZgAAZgAAZgAP+/wSsmSytF2+pvNfj/ttvgHTboNnlnD4QHS12YLAmsgimHom1Jak681SmwZVrOnajoag3drf9rWapVziWELVAJXQjc4hNry2auR38vTKAhC9rtp+WiSde1Fy8mnw0iPdQvzdobshv2kDPbwJZg9mYAeD764c3xelhzxHJEVyLY21RbmomupicJwDIn3kxs6dqF7dtLnpJwWDVgna5vknoZoXm7J7C2ky+Gq+glZRE4teXg2mww65S6E9qOmfUQqXs9OlNTkTff/pU2qA3MXe5f6ZSSyspRCBS6ipLEYGmmHFQPBHWsORA7cH3SS9jl0++5ujQhPiFOk365mr8U+AYZAwAWV9q9EZ2XmtRKGosZPs8sj3ORORHESi/ZMUyyI73WJcFKlZBZF+0KE6naVZWo7+s6B4/gYQtFEhsqR0HBwOEfvttTgUw/heqsWTE+SulFqHsC2y3P23yRyHu99EsB/Ebc3GP1dMp05QwVAzIIRk4TVJIKrKtBHtnzDt5LRJWmoXKRbAgOIcpP6c+q5iYJ7u0EblE4ZomBMPmrBcqkU4j9ylhCVbQzT56vcVaMRzZhL9Be62RKcHWM70g7Eb/5hgt3LDGx3jUuHp+n9Z0VDsSi8BKioh2/h5Lx2rtYTf8q6t0QLBgEveuk7oI8tutomxXVs8jm8znVtsy1FRHr/gkiBXkkmIkPuS0Vg9XE2DEkD/qx/9gDz35UgoMzAKBYw8czFQcXhmpKc9AuvMZyMfbZXPAhQnhf+vuXsZu7EpNlUCzvyp6SDB7MNmfexo4Te2ZA0ybVOn0VbbJ/nxX1WqcSSzjQx/SZFok9afFM3zqsNQi2BTg8RpnYrkismjOiec3EIb3qAnRvUuOy5ub9IDaL9lg8xEl/kX+KVBiZcl7QKUkQjmXns9Zu58a6/pPGPNCSSRajTGwebAdTn3QMVYsSafTHqz/9GaMzOEOFGZ45gc0ebMQixr7n52wGkjO4bw92ZY8Vh9bmM/mwrqu7uSH2az9uKbk+4ooMnlAyXjCg5j0QpF1mRm1Vq8qZUIPKNbIpozHQuqlfFw3vmXmTYDlXO+0eBD4tCZaMm+b1uCSZ15MxRHfOu5prNqUc+pEgcd14HDfKZeXsM0RBTzjLMh2iFDsOE2doZ0I703EP6ajWWm6m2NFd5pIyutIyd0Pvll2TdHFVGC4OFkdWNOhUJniuaUC2IjlEFuI4kzyMGWwMrZIw/B3LD6QMkK5XPvggjSESUd0pkDjPQLehKmLmCeoxZ68rVWXGoWG/jnz0JhwVFYXgCXvh3v5/G+L1X23M6Ls++ZnKqZ59xordsd8fp6SQ7OsRsoyXs+2bgJYs1HL9SXhNkOSKzrROrfMR/f/jX3fNFU7b1UdZTL7DTT8WcPlGFsyNUif+oaxxa3GS0PtuknCO33iZhZiR7P+GOqPkje6HTi/TYQ6+HLCdgQtXwKddaUap5V0pyGZ6HX9Fbgd+KcXnaibKZVpKnTV5ZRswPk/vJZlWOczPtoq084IJcSqIEwbiFkpK0DiQaBuxMjJ4oq1SrpXlrkkFBJ3L3KfXHoSWWWY85DOGwripDzPtKPdXJNQuN7bTWtUUIbeesxSSC4I4zyL6KB1H3aQEf7048Hr6lBiy1/+WOQ2LqOM4vISKssE1kVqmYTawwkNGoQCQwa5ovaIIkTf1fkK96kgK4X2CzJa/NkHHt1tUyAXisXlj8ClCO7O4bO9rceUZXBkEhseYK/uuHO5cZUhNeHzHCVsbriO7zV72quQgVYEZc1RB+8P5F3nxhwkAFKXACSugNxjaqTfrY+2BxM78fUr86gynIekV3vioToHIJtEdUot8WVJPQrL+WnRQSftGH9UDnw7LmE5gr2NfDEIaWzvQo4sB9xI77ETpoyEvYsxZTVwI27MvxsR31xnBsid69PLrNtcgySQszzh5IkjWxc3scMWl0ZvWJ2/RdnkwJu595zJ1sEvTtsNmwoy19HpGEeZNeNv2YDWp/l6OxfA7zuyFSval2hKda5gN7xE4Rxwl3E/yRPVnWBYRd9iAIzoEGtk8fxDGtIaKdwmW+L+rFETau8elI3GId3tl6HT33F6nCZX5IuUF4hQ33YMcZW1MZX5NBUmJXj8WzIQPJFTqPIjevZNSAw7FqePwP1DyzhX44u3/xG0QRcfKqvN6Nt4jXuqwXk1eqEXnSBa3NkIHuS182HOP2jE8EbydpJlNiU0TAYDQksy7U3Dq+lDAJUbSL+jG6NvGxqmrxcNIoag3HGG+mrXC9KP+4lwGke1M7X7junqBnNak86/DEM7EWGlWKVgT2RTR68R+xqrV/uimC8GoIwSNXwG7qLWIv1Djv7PcTGILlxeW1GdPHbeNWFselIHvn+CrsueirT0qfd2+u/cf4uA9lUMLqe8OxQ3Jopp8vuNSvVjST5te53d+d/DEyHsRaWeah8XT3HPTpr8LkshurMyIXfXsoKKouTJxWPmQc8d+olKMHk6UqLy2l2Qm1Qz0ZG4pWZJErGEXfg7MmT15l2OisAv0VPw6cxIi5VAY9uOsdXufeSqIqKuZNwdutU4Mx5Mu4wJgr3aKk2qghPvSC49XH1WwExdlqm/dJY6P2KEbZi6PCivSWh2GWPzJP473+GDcSM6xkd1+I8JvHcsHOxMqK/wcC4fzJykk7ZxzcQ2nGcKbpd5aC2VaB1NPsXatYAQsGvvRemSlwdSTJWze3TKXjkxzCTmyyTIA0rF/b9wly+J+wZjSrvzHrJ8tEn7zntva6CrpeNJVx2GHibi87hpSiFk0riqTOlU11DyqbCmMdK4v5C+33IlsAl+aOFRYJfQfS3mIz548YotYleMDcapWEYatGd+OcPNcvEvhOrTwV6ZMyaqJkGmzyaDa4AkeA7cxDFMPoGMtC+e+6Ur8B8nsxDQo9+9nxUA2RdaJTr/RZJdqs/eZUiU0QvJFsqJRbw2whQGf/qWCjhN4xHSi2Rcg3JoSNb1gPJEGEfAFaYJlJgo2wrkehdxHVmD2voiJD9BFF7trpuW2qjJduvGzmj6hzzpI2fJ7EeGoH8APYT4fzdOwLIsrChyMp/maGFFMxoi1AZfW4w7vSwdms6bt5txG4G3MWlWLyyTvnMcokQvIS/a8sS6duv1omsopZsclaIOYoT1JyeIV6NKiDP8uacOOLUK0Auf+alZ7c1+QapcuwVrkQHh2CIgVhY/VB0hOFW55ZgrbYvciRvzQz4ru8P19/jbl+xvWuqEr65d/CNv6h3BtxhsRGfuu0LaUZI7n/77OBWPqsMd6fR2H9/rPV1/88ziOrGIf0s02YsPGojiIzJKGiiH0pCBJpF4H7NSj4NL1lbF39ocK9/hz0IYsq30Fk0IU+fPn2iBZ2Zk287Vz3JwN+yT1Rv3bQn/AUyVMZU8h/jeyCZJrdTPtn4OkNY0YjQ7n8SwRtjmVCIc2kZFYeel3sYssw5m21n+TWJGMgOdyLBSOh+8MYrfrUwZYtzQvP78nabRyxlkE1zkuCz7qlmhK7/ZDLPeVyHJkWewHGCsUS81Fj+3d3iLSB/gp3SSCMo9PCpXCLn1ci+Q83ETmFXdd6R1uDN3ICxsJ4pvPhMFp+rwwdr7p0Qyok7DnCR7O2Hnk+G++mDt94CVxKTABBXpZ6AXDeCjB8vA4ooqgaqYXOny1Z7cNTe6T3n03S8EPDuTFLvzdIefawbOu/+7QulTbygr0ETj5lrBRoNX1k49jGRtNJ6rbP203DlYrMz/qruDF7PYhsDuL63EK8tOCzzhujVsAYFzZcl5AKcO8d5Vdjlg9E/4pQfgxD74y1zOBR+CWxbdV04yDtMfbda9o0W7Zp999YOqv/xg47bhJd76TlavLB8uO/LFHQedwuXZ++u8EoU//F/PaFdEasmiLvvW96kdCDzUv0mG9k7X5y84d1xzL3+ptlnL6j10QbZb+cUuDrNW0hYEwtH28viM33/7T1YUatJu7GlHezmF+sstLv/MDOOcT4F13OjLvX1BLAwQUAAIACACbVlhIle6RfksAAABrAAAAGwAAAHVuaXZlcnNhbC91bml2ZXJzYWwucG5nLnhtbLOxr8jNUShLLSrOzM+zVTLUM1Cyt+PlsikoSi3LTC1XqACKAQUhQEmhEsg1QnDLM1NKMoBCBuZmCMGM1Mz0jBJbJQsDc7igPtBMAFBLAQIAABQAAgAIAJpWWEgVDq0oZAQAAAcRAAAdAAAAAAAAAAEAAAAAAAAAAAB1bml2ZXJzYWwvY29tbW9uX21lc3NhZ2VzLmxuZ1BLAQIAABQAAgAIAJpWWEgIfgsjKQMAAIYMAAAnAAAAAAAAAAEAAAAAAJ8EAAB1bml2ZXJzYWwvZmxhc2hfcHVibGlzaGluZ19zZXR0aW5ncy54bWxQSwECAAAUAAIACACaVlhItfwJZLoCAABVCgAAIQAAAAAAAAABAAAAAAANCAAAdW5pdmVyc2FsL2ZsYXNoX3NraW5fc2V0dGluZ3MueG1sUEsBAgAAFAACAAgAmlZYSCqWD2f+AgAAlwsAACYAAAAAAAAAAQAAAAAABgsAAHVuaXZlcnNhbC9odG1sX3B1Ymxpc2hpbmdfc2V0dGluZ3MueG1sUEsBAgAAFAACAAgAmlZYSGhxUpGaAQAAHwYAAB8AAAAAAAAAAQAAAAAASA4AAHVuaXZlcnNhbC9odG1sX3NraW5fc2V0dGluZ3MuanNQSwECAAAUAAIACACaVlhIPTwv0cEAAADlAQAAGgAAAAAAAAABAAAAAAAfEAAAdW5pdmVyc2FsL2kxOG5fcHJlc2V0cy54bWxQSwECAAAUAAIACACaVlhIs7+zUG0AAAByAAAAHAAAAAAAAAABAAAAAAAYEQAAdW5pdmVyc2FsL2xvY2FsX3NldHRpbmdzLnhtbFBLAQIAABQAAgAIAESUV0cjtE77+wIAALAIAAAUAAAAAAAAAAEAAAAAAL8RAAB1bml2ZXJzYWwvcGxheWVyLnhtbFBLAQIAABQAAgAIAJpWWEgl0C+9wwgAAA8+AAApAAAAAAAAAAEAAAAAAOwUAAB1bml2ZXJzYWwvc2tpbl9jdXN0b21pemF0aW9uX3NldHRpbmdzLnhtbFBLAQIAABQAAgAIAJtWWEhKcspIcQ0AACciAAAXAAAAAAAAAAAAAAAAAPYdAAB1bml2ZXJzYWwvdW5pdmVyc2FsLnBuZ1BLAQIAABQAAgAIAJtWWEiV7pF+SwAAAGsAAAAbAAAAAAAAAAEAAAAAAJwrAAB1bml2ZXJzYWwvdW5pdmVyc2FsLnBuZy54bWxQSwUGAAAAAAsACwBJAwAAICwAAAAA"/>
  <p:tag name="ISPRING_PRESENTATION_TITLE" val="20160304两学一做"/>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5">
      <a:dk1>
        <a:srgbClr val="000000"/>
      </a:dk1>
      <a:lt1>
        <a:srgbClr val="FFFFFF"/>
      </a:lt1>
      <a:dk2>
        <a:srgbClr val="000000"/>
      </a:dk2>
      <a:lt2>
        <a:srgbClr val="FFFFFF"/>
      </a:lt2>
      <a:accent1>
        <a:srgbClr val="9B0D13"/>
      </a:accent1>
      <a:accent2>
        <a:srgbClr val="FFBE00"/>
      </a:accent2>
      <a:accent3>
        <a:srgbClr val="D03F56"/>
      </a:accent3>
      <a:accent4>
        <a:srgbClr val="7030A0"/>
      </a:accent4>
      <a:accent5>
        <a:srgbClr val="EEECE1"/>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1707</TotalTime>
  <Words>3131</Words>
  <Application>Microsoft Office PowerPoint</Application>
  <PresentationFormat>全屏显示(16:9)</PresentationFormat>
  <Paragraphs>424</Paragraphs>
  <Slides>38</Slides>
  <Notes>36</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38</vt:i4>
      </vt:variant>
    </vt:vector>
  </HeadingPairs>
  <TitlesOfParts>
    <vt:vector size="48" baseType="lpstr">
      <vt:lpstr>????</vt:lpstr>
      <vt:lpstr>华文行楷</vt:lpstr>
      <vt:lpstr>宋体</vt:lpstr>
      <vt:lpstr>微软雅黑</vt:lpstr>
      <vt:lpstr>Arial</vt:lpstr>
      <vt:lpstr>Calibri</vt:lpstr>
      <vt:lpstr>Calibri Light</vt:lpstr>
      <vt:lpstr>Impact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192</cp:revision>
  <dcterms:created xsi:type="dcterms:W3CDTF">2016-02-23T04:18:33Z</dcterms:created>
  <dcterms:modified xsi:type="dcterms:W3CDTF">2016-11-06T09:47:01Z</dcterms:modified>
  <cp:category>锐旗设计；https://9ppt.taobao.com</cp:category>
</cp:coreProperties>
</file>